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64" r:id="rId4"/>
    <p:sldId id="267" r:id="rId5"/>
    <p:sldId id="273" r:id="rId6"/>
    <p:sldId id="277" r:id="rId7"/>
    <p:sldId id="278" r:id="rId8"/>
    <p:sldId id="279" r:id="rId9"/>
    <p:sldId id="258" r:id="rId10"/>
    <p:sldId id="261" r:id="rId11"/>
    <p:sldId id="262" r:id="rId12"/>
    <p:sldId id="274" r:id="rId13"/>
    <p:sldId id="265" r:id="rId14"/>
    <p:sldId id="266" r:id="rId15"/>
    <p:sldId id="275" r:id="rId16"/>
    <p:sldId id="276" r:id="rId17"/>
    <p:sldId id="280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313A4B-6EE5-4053-8A90-ECF546C044BA}" v="19" dt="2021-09-19T19:37:11.1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60" y="6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Hüppauff" userId="1ba5aea5-030b-4f92-a8d7-0f2c364455e1" providerId="ADAL" clId="{66273819-C226-402E-96F4-D11CF463E6E1}"/>
    <pc:docChg chg="undo redo custSel addSld delSld modSld sldOrd">
      <pc:chgData name="Martin Hüppauff" userId="1ba5aea5-030b-4f92-a8d7-0f2c364455e1" providerId="ADAL" clId="{66273819-C226-402E-96F4-D11CF463E6E1}" dt="2021-09-13T19:28:01.461" v="658" actId="404"/>
      <pc:docMkLst>
        <pc:docMk/>
      </pc:docMkLst>
      <pc:sldChg chg="modSp mod">
        <pc:chgData name="Martin Hüppauff" userId="1ba5aea5-030b-4f92-a8d7-0f2c364455e1" providerId="ADAL" clId="{66273819-C226-402E-96F4-D11CF463E6E1}" dt="2021-09-04T19:37:39.685" v="154" actId="1037"/>
        <pc:sldMkLst>
          <pc:docMk/>
          <pc:sldMk cId="4259590834" sldId="256"/>
        </pc:sldMkLst>
        <pc:picChg chg="mod">
          <ac:chgData name="Martin Hüppauff" userId="1ba5aea5-030b-4f92-a8d7-0f2c364455e1" providerId="ADAL" clId="{66273819-C226-402E-96F4-D11CF463E6E1}" dt="2021-09-04T19:37:39.685" v="154" actId="1037"/>
          <ac:picMkLst>
            <pc:docMk/>
            <pc:sldMk cId="4259590834" sldId="256"/>
            <ac:picMk id="6" creationId="{E8B199FE-A174-48EB-BECA-FDA8D96DFA41}"/>
          </ac:picMkLst>
        </pc:picChg>
      </pc:sldChg>
      <pc:sldChg chg="addSp delSp modSp add mod">
        <pc:chgData name="Martin Hüppauff" userId="1ba5aea5-030b-4f92-a8d7-0f2c364455e1" providerId="ADAL" clId="{66273819-C226-402E-96F4-D11CF463E6E1}" dt="2021-09-04T08:33:25.419" v="63" actId="1038"/>
        <pc:sldMkLst>
          <pc:docMk/>
          <pc:sldMk cId="1882854123" sldId="257"/>
        </pc:sldMkLst>
        <pc:picChg chg="add mod">
          <ac:chgData name="Martin Hüppauff" userId="1ba5aea5-030b-4f92-a8d7-0f2c364455e1" providerId="ADAL" clId="{66273819-C226-402E-96F4-D11CF463E6E1}" dt="2021-09-04T08:33:25.419" v="63" actId="1038"/>
          <ac:picMkLst>
            <pc:docMk/>
            <pc:sldMk cId="1882854123" sldId="257"/>
            <ac:picMk id="3" creationId="{88DDDA69-09CC-4A74-B5D8-8B462E137C3C}"/>
          </ac:picMkLst>
        </pc:picChg>
        <pc:picChg chg="del">
          <ac:chgData name="Martin Hüppauff" userId="1ba5aea5-030b-4f92-a8d7-0f2c364455e1" providerId="ADAL" clId="{66273819-C226-402E-96F4-D11CF463E6E1}" dt="2021-09-04T08:28:15.921" v="2" actId="478"/>
          <ac:picMkLst>
            <pc:docMk/>
            <pc:sldMk cId="1882854123" sldId="257"/>
            <ac:picMk id="6" creationId="{E8B199FE-A174-48EB-BECA-FDA8D96DFA41}"/>
          </ac:picMkLst>
        </pc:picChg>
      </pc:sldChg>
      <pc:sldChg chg="addSp delSp modSp add mod">
        <pc:chgData name="Martin Hüppauff" userId="1ba5aea5-030b-4f92-a8d7-0f2c364455e1" providerId="ADAL" clId="{66273819-C226-402E-96F4-D11CF463E6E1}" dt="2021-09-05T15:03:04.132" v="516" actId="403"/>
        <pc:sldMkLst>
          <pc:docMk/>
          <pc:sldMk cId="1864301635" sldId="258"/>
        </pc:sldMkLst>
        <pc:spChg chg="del">
          <ac:chgData name="Martin Hüppauff" userId="1ba5aea5-030b-4f92-a8d7-0f2c364455e1" providerId="ADAL" clId="{66273819-C226-402E-96F4-D11CF463E6E1}" dt="2021-09-05T15:02:32.489" v="498" actId="478"/>
          <ac:spMkLst>
            <pc:docMk/>
            <pc:sldMk cId="1864301635" sldId="258"/>
            <ac:spMk id="4" creationId="{C1842B1A-F8FD-4637-840A-0C1AD7AA6E21}"/>
          </ac:spMkLst>
        </pc:spChg>
        <pc:spChg chg="mod">
          <ac:chgData name="Martin Hüppauff" userId="1ba5aea5-030b-4f92-a8d7-0f2c364455e1" providerId="ADAL" clId="{66273819-C226-402E-96F4-D11CF463E6E1}" dt="2021-09-05T15:03:04.132" v="516" actId="403"/>
          <ac:spMkLst>
            <pc:docMk/>
            <pc:sldMk cId="1864301635" sldId="258"/>
            <ac:spMk id="5" creationId="{951F9E69-0C28-4831-9D3E-1459E56BFDAB}"/>
          </ac:spMkLst>
        </pc:spChg>
        <pc:spChg chg="mod">
          <ac:chgData name="Martin Hüppauff" userId="1ba5aea5-030b-4f92-a8d7-0f2c364455e1" providerId="ADAL" clId="{66273819-C226-402E-96F4-D11CF463E6E1}" dt="2021-09-05T15:03:04.132" v="516" actId="403"/>
          <ac:spMkLst>
            <pc:docMk/>
            <pc:sldMk cId="1864301635" sldId="258"/>
            <ac:spMk id="6" creationId="{B63BE9CD-30A5-4347-B014-279F12784D5F}"/>
          </ac:spMkLst>
        </pc:spChg>
        <pc:spChg chg="mod">
          <ac:chgData name="Martin Hüppauff" userId="1ba5aea5-030b-4f92-a8d7-0f2c364455e1" providerId="ADAL" clId="{66273819-C226-402E-96F4-D11CF463E6E1}" dt="2021-09-05T15:03:04.132" v="516" actId="403"/>
          <ac:spMkLst>
            <pc:docMk/>
            <pc:sldMk cId="1864301635" sldId="258"/>
            <ac:spMk id="7" creationId="{FB3370F9-95DC-4BE2-973C-C1E00BC459C1}"/>
          </ac:spMkLst>
        </pc:spChg>
        <pc:spChg chg="mod">
          <ac:chgData name="Martin Hüppauff" userId="1ba5aea5-030b-4f92-a8d7-0f2c364455e1" providerId="ADAL" clId="{66273819-C226-402E-96F4-D11CF463E6E1}" dt="2021-09-05T15:03:04.132" v="516" actId="403"/>
          <ac:spMkLst>
            <pc:docMk/>
            <pc:sldMk cId="1864301635" sldId="258"/>
            <ac:spMk id="8" creationId="{FC3066DF-8899-4268-958B-BEFD0274D95D}"/>
          </ac:spMkLst>
        </pc:spChg>
        <pc:spChg chg="mod">
          <ac:chgData name="Martin Hüppauff" userId="1ba5aea5-030b-4f92-a8d7-0f2c364455e1" providerId="ADAL" clId="{66273819-C226-402E-96F4-D11CF463E6E1}" dt="2021-09-05T15:03:04.132" v="516" actId="403"/>
          <ac:spMkLst>
            <pc:docMk/>
            <pc:sldMk cId="1864301635" sldId="258"/>
            <ac:spMk id="9" creationId="{EA18EAC1-8A03-4F08-AA9D-A325CF5C061C}"/>
          </ac:spMkLst>
        </pc:spChg>
        <pc:spChg chg="mod">
          <ac:chgData name="Martin Hüppauff" userId="1ba5aea5-030b-4f92-a8d7-0f2c364455e1" providerId="ADAL" clId="{66273819-C226-402E-96F4-D11CF463E6E1}" dt="2021-09-05T15:03:04.132" v="516" actId="403"/>
          <ac:spMkLst>
            <pc:docMk/>
            <pc:sldMk cId="1864301635" sldId="258"/>
            <ac:spMk id="10" creationId="{F2088D1F-7F3A-46AC-8326-CE882691CCCF}"/>
          </ac:spMkLst>
        </pc:spChg>
        <pc:spChg chg="mod">
          <ac:chgData name="Martin Hüppauff" userId="1ba5aea5-030b-4f92-a8d7-0f2c364455e1" providerId="ADAL" clId="{66273819-C226-402E-96F4-D11CF463E6E1}" dt="2021-09-05T15:03:04.132" v="516" actId="403"/>
          <ac:spMkLst>
            <pc:docMk/>
            <pc:sldMk cId="1864301635" sldId="258"/>
            <ac:spMk id="11" creationId="{4EE23FDE-47AA-4F03-A516-CFA1D38461C6}"/>
          </ac:spMkLst>
        </pc:spChg>
        <pc:spChg chg="mod">
          <ac:chgData name="Martin Hüppauff" userId="1ba5aea5-030b-4f92-a8d7-0f2c364455e1" providerId="ADAL" clId="{66273819-C226-402E-96F4-D11CF463E6E1}" dt="2021-09-05T15:03:04.132" v="516" actId="403"/>
          <ac:spMkLst>
            <pc:docMk/>
            <pc:sldMk cId="1864301635" sldId="258"/>
            <ac:spMk id="12" creationId="{AF94F521-0EF9-47ED-A043-92A81331DE07}"/>
          </ac:spMkLst>
        </pc:spChg>
        <pc:spChg chg="mod">
          <ac:chgData name="Martin Hüppauff" userId="1ba5aea5-030b-4f92-a8d7-0f2c364455e1" providerId="ADAL" clId="{66273819-C226-402E-96F4-D11CF463E6E1}" dt="2021-09-05T15:03:04.132" v="516" actId="403"/>
          <ac:spMkLst>
            <pc:docMk/>
            <pc:sldMk cId="1864301635" sldId="258"/>
            <ac:spMk id="13" creationId="{9706818A-034E-4DDF-9A24-5FFF60B798E8}"/>
          </ac:spMkLst>
        </pc:spChg>
        <pc:spChg chg="mod">
          <ac:chgData name="Martin Hüppauff" userId="1ba5aea5-030b-4f92-a8d7-0f2c364455e1" providerId="ADAL" clId="{66273819-C226-402E-96F4-D11CF463E6E1}" dt="2021-09-05T15:03:04.132" v="516" actId="403"/>
          <ac:spMkLst>
            <pc:docMk/>
            <pc:sldMk cId="1864301635" sldId="258"/>
            <ac:spMk id="14" creationId="{3779BC0B-FF6E-4837-961B-D90DE9398580}"/>
          </ac:spMkLst>
        </pc:spChg>
        <pc:grpChg chg="add mod">
          <ac:chgData name="Martin Hüppauff" userId="1ba5aea5-030b-4f92-a8d7-0f2c364455e1" providerId="ADAL" clId="{66273819-C226-402E-96F4-D11CF463E6E1}" dt="2021-09-05T15:02:57.547" v="513" actId="1035"/>
          <ac:grpSpMkLst>
            <pc:docMk/>
            <pc:sldMk cId="1864301635" sldId="258"/>
            <ac:grpSpMk id="3" creationId="{618B6027-FC76-4CE8-86EA-12B61E0924D3}"/>
          </ac:grpSpMkLst>
        </pc:grpChg>
        <pc:picChg chg="del">
          <ac:chgData name="Martin Hüppauff" userId="1ba5aea5-030b-4f92-a8d7-0f2c364455e1" providerId="ADAL" clId="{66273819-C226-402E-96F4-D11CF463E6E1}" dt="2021-09-04T09:08:08.610" v="84" actId="478"/>
          <ac:picMkLst>
            <pc:docMk/>
            <pc:sldMk cId="1864301635" sldId="258"/>
            <ac:picMk id="6" creationId="{E8B199FE-A174-48EB-BECA-FDA8D96DFA41}"/>
          </ac:picMkLst>
        </pc:picChg>
      </pc:sldChg>
      <pc:sldChg chg="addSp delSp modSp add mod">
        <pc:chgData name="Martin Hüppauff" userId="1ba5aea5-030b-4f92-a8d7-0f2c364455e1" providerId="ADAL" clId="{66273819-C226-402E-96F4-D11CF463E6E1}" dt="2021-09-07T20:10:33.341" v="551"/>
        <pc:sldMkLst>
          <pc:docMk/>
          <pc:sldMk cId="1916360978" sldId="259"/>
        </pc:sldMkLst>
        <pc:spChg chg="add del mod">
          <ac:chgData name="Martin Hüppauff" userId="1ba5aea5-030b-4f92-a8d7-0f2c364455e1" providerId="ADAL" clId="{66273819-C226-402E-96F4-D11CF463E6E1}" dt="2021-09-07T20:10:33.341" v="551"/>
          <ac:spMkLst>
            <pc:docMk/>
            <pc:sldMk cId="1916360978" sldId="259"/>
            <ac:spMk id="2" creationId="{7C5AA2C7-728C-4524-B95B-D45EB24088FF}"/>
          </ac:spMkLst>
        </pc:spChg>
        <pc:picChg chg="add del">
          <ac:chgData name="Martin Hüppauff" userId="1ba5aea5-030b-4f92-a8d7-0f2c364455e1" providerId="ADAL" clId="{66273819-C226-402E-96F4-D11CF463E6E1}" dt="2021-09-04T08:43:36.803" v="79" actId="478"/>
          <ac:picMkLst>
            <pc:docMk/>
            <pc:sldMk cId="1916360978" sldId="259"/>
            <ac:picMk id="3" creationId="{88DDDA69-09CC-4A74-B5D8-8B462E137C3C}"/>
          </ac:picMkLst>
        </pc:picChg>
        <pc:picChg chg="add del mod">
          <ac:chgData name="Martin Hüppauff" userId="1ba5aea5-030b-4f92-a8d7-0f2c364455e1" providerId="ADAL" clId="{66273819-C226-402E-96F4-D11CF463E6E1}" dt="2021-09-04T08:43:10.021" v="70"/>
          <ac:picMkLst>
            <pc:docMk/>
            <pc:sldMk cId="1916360978" sldId="259"/>
            <ac:picMk id="5" creationId="{B3789B44-6532-46D4-998A-C4F52C63B099}"/>
          </ac:picMkLst>
        </pc:picChg>
        <pc:picChg chg="add del mod">
          <ac:chgData name="Martin Hüppauff" userId="1ba5aea5-030b-4f92-a8d7-0f2c364455e1" providerId="ADAL" clId="{66273819-C226-402E-96F4-D11CF463E6E1}" dt="2021-09-04T08:43:17.987" v="73"/>
          <ac:picMkLst>
            <pc:docMk/>
            <pc:sldMk cId="1916360978" sldId="259"/>
            <ac:picMk id="6" creationId="{00232426-E81C-40C3-AC2D-F4B3F2863707}"/>
          </ac:picMkLst>
        </pc:picChg>
        <pc:picChg chg="add del mod">
          <ac:chgData name="Martin Hüppauff" userId="1ba5aea5-030b-4f92-a8d7-0f2c364455e1" providerId="ADAL" clId="{66273819-C226-402E-96F4-D11CF463E6E1}" dt="2021-09-04T09:08:28.194" v="90" actId="478"/>
          <ac:picMkLst>
            <pc:docMk/>
            <pc:sldMk cId="1916360978" sldId="259"/>
            <ac:picMk id="8" creationId="{855AB9F6-D2A0-48AE-B31D-E07D943E02CB}"/>
          </ac:picMkLst>
        </pc:picChg>
        <pc:picChg chg="add mod">
          <ac:chgData name="Martin Hüppauff" userId="1ba5aea5-030b-4f92-a8d7-0f2c364455e1" providerId="ADAL" clId="{66273819-C226-402E-96F4-D11CF463E6E1}" dt="2021-09-04T09:08:38.142" v="122" actId="1037"/>
          <ac:picMkLst>
            <pc:docMk/>
            <pc:sldMk cId="1916360978" sldId="259"/>
            <ac:picMk id="10" creationId="{A680F561-3336-4666-8A00-567F254BB98C}"/>
          </ac:picMkLst>
        </pc:picChg>
      </pc:sldChg>
      <pc:sldChg chg="delSp add mod ord">
        <pc:chgData name="Martin Hüppauff" userId="1ba5aea5-030b-4f92-a8d7-0f2c364455e1" providerId="ADAL" clId="{66273819-C226-402E-96F4-D11CF463E6E1}" dt="2021-09-04T09:08:14.806" v="87"/>
        <pc:sldMkLst>
          <pc:docMk/>
          <pc:sldMk cId="170428339" sldId="260"/>
        </pc:sldMkLst>
        <pc:picChg chg="del">
          <ac:chgData name="Martin Hüppauff" userId="1ba5aea5-030b-4f92-a8d7-0f2c364455e1" providerId="ADAL" clId="{66273819-C226-402E-96F4-D11CF463E6E1}" dt="2021-09-04T09:08:11.929" v="85" actId="478"/>
          <ac:picMkLst>
            <pc:docMk/>
            <pc:sldMk cId="170428339" sldId="260"/>
            <ac:picMk id="10" creationId="{A680F561-3336-4666-8A00-567F254BB98C}"/>
          </ac:picMkLst>
        </pc:picChg>
      </pc:sldChg>
      <pc:sldChg chg="addSp modSp add">
        <pc:chgData name="Martin Hüppauff" userId="1ba5aea5-030b-4f92-a8d7-0f2c364455e1" providerId="ADAL" clId="{66273819-C226-402E-96F4-D11CF463E6E1}" dt="2021-09-05T15:05:15.946" v="545" actId="1076"/>
        <pc:sldMkLst>
          <pc:docMk/>
          <pc:sldMk cId="1032271164" sldId="261"/>
        </pc:sldMkLst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6" creationId="{C0BB4FB1-92F8-4509-B04F-655EE65B3BFE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7" creationId="{52B70300-ACC4-466C-86FD-0060C11EE3FD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8" creationId="{42041EFF-5BF9-490B-A809-219B4F0D7EE2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9" creationId="{92860174-2429-4C11-BE1A-760836018E1F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10" creationId="{14D6FD6E-762A-4510-B0D2-51150DB59BF0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11" creationId="{73140266-ED11-416C-A626-D780D88FA3A8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12" creationId="{2AFF7736-1089-4E4B-A4FE-439AD3A42B51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13" creationId="{6704AB5E-5E13-49BF-A9CB-5A9C7BC9C19D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14" creationId="{3AD18A62-9EC9-48BE-9D8D-9B36A3AB1B5C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15" creationId="{B3D58D01-9F83-4C77-9A4C-D9A4BEB73FD0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16" creationId="{AF098E25-B6E8-4F1F-8A19-2E74D3CE2B65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17" creationId="{55192176-11F9-42E8-AB9C-4D3AB500FC76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18" creationId="{E81FD69C-4231-42D2-9762-6C1084EFDBDD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19" creationId="{054B452C-47A3-4436-8F55-42D128CF88AF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20" creationId="{9390AC12-7ED0-4F39-B283-EDA551E21602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21" creationId="{DF23D68E-ABB3-422A-8760-FA6D8097E39F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22" creationId="{3FF9AB2A-CC12-4386-AD29-A03B2E91E92B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23" creationId="{10FBF373-E1E2-4D27-A83F-7D320C65EFEF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24" creationId="{1A742A52-11FF-4A1A-97BB-9F6D353A4F0F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25" creationId="{D44AA47B-E95D-4F42-9AB2-1F79C6669E03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26" creationId="{6626B31D-0AA6-4A67-9533-921459AB629E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27" creationId="{B5973054-392C-4715-B7A1-BC7B98A86C60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28" creationId="{495D97A3-ECCC-4A1D-8CFD-3080EB626B6F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29" creationId="{D02C4498-8240-4BE7-9C22-08488F2B0535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31" creationId="{16E73D65-3625-4060-85DE-3B85CF2FF983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32" creationId="{7F90D872-E51D-429B-B84A-3EACBC4E5E42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33" creationId="{EDEEE86D-8096-4072-88C8-5C6059DDFF88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34" creationId="{5E1AB72D-0EDF-4B95-B7B9-CEC0C1107B30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35" creationId="{37878E9E-5981-437E-B091-320439C3349E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37" creationId="{6C0D391C-2C4B-4FD7-B058-AAD973BB811B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38" creationId="{9F8058CF-E7E7-4128-8C71-78390CCCB1A1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39" creationId="{505CB43F-26FC-441B-8424-6C579CEA7A11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40" creationId="{61DB9031-628B-453D-A98D-999F13DE112D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41" creationId="{E7BF1710-5A87-4FCB-A399-08A9F464B02F}"/>
          </ac:spMkLst>
        </pc:spChg>
        <pc:spChg chg="mod">
          <ac:chgData name="Martin Hüppauff" userId="1ba5aea5-030b-4f92-a8d7-0f2c364455e1" providerId="ADAL" clId="{66273819-C226-402E-96F4-D11CF463E6E1}" dt="2021-09-05T15:05:15.946" v="545" actId="1076"/>
          <ac:spMkLst>
            <pc:docMk/>
            <pc:sldMk cId="1032271164" sldId="261"/>
            <ac:spMk id="42" creationId="{05CFC440-8845-46BA-9AEA-EECED87A5733}"/>
          </ac:spMkLst>
        </pc:spChg>
        <pc:grpChg chg="add mod">
          <ac:chgData name="Martin Hüppauff" userId="1ba5aea5-030b-4f92-a8d7-0f2c364455e1" providerId="ADAL" clId="{66273819-C226-402E-96F4-D11CF463E6E1}" dt="2021-09-05T15:05:15.946" v="545" actId="1076"/>
          <ac:grpSpMkLst>
            <pc:docMk/>
            <pc:sldMk cId="1032271164" sldId="261"/>
            <ac:grpSpMk id="2" creationId="{CF616FA5-5EE0-4266-ABD5-B6861A795CAA}"/>
          </ac:grpSpMkLst>
        </pc:grpChg>
        <pc:grpChg chg="mod">
          <ac:chgData name="Martin Hüppauff" userId="1ba5aea5-030b-4f92-a8d7-0f2c364455e1" providerId="ADAL" clId="{66273819-C226-402E-96F4-D11CF463E6E1}" dt="2021-09-05T15:05:15.946" v="545" actId="1076"/>
          <ac:grpSpMkLst>
            <pc:docMk/>
            <pc:sldMk cId="1032271164" sldId="261"/>
            <ac:grpSpMk id="30" creationId="{27E31217-0B12-4B9D-8540-BAB30ED0B160}"/>
          </ac:grpSpMkLst>
        </pc:grpChg>
        <pc:cxnChg chg="mod">
          <ac:chgData name="Martin Hüppauff" userId="1ba5aea5-030b-4f92-a8d7-0f2c364455e1" providerId="ADAL" clId="{66273819-C226-402E-96F4-D11CF463E6E1}" dt="2021-09-05T15:05:15.946" v="545" actId="1076"/>
          <ac:cxnSpMkLst>
            <pc:docMk/>
            <pc:sldMk cId="1032271164" sldId="261"/>
            <ac:cxnSpMk id="36" creationId="{1420F4F0-1531-49C3-91FB-B9F6F7021D45}"/>
          </ac:cxnSpMkLst>
        </pc:cxnChg>
        <pc:cxnChg chg="mod">
          <ac:chgData name="Martin Hüppauff" userId="1ba5aea5-030b-4f92-a8d7-0f2c364455e1" providerId="ADAL" clId="{66273819-C226-402E-96F4-D11CF463E6E1}" dt="2021-09-05T15:05:15.946" v="545" actId="1076"/>
          <ac:cxnSpMkLst>
            <pc:docMk/>
            <pc:sldMk cId="1032271164" sldId="261"/>
            <ac:cxnSpMk id="43" creationId="{904EB51F-6880-4771-A874-BA7F427E46CD}"/>
          </ac:cxnSpMkLst>
        </pc:cxnChg>
        <pc:cxnChg chg="mod">
          <ac:chgData name="Martin Hüppauff" userId="1ba5aea5-030b-4f92-a8d7-0f2c364455e1" providerId="ADAL" clId="{66273819-C226-402E-96F4-D11CF463E6E1}" dt="2021-09-05T15:05:15.946" v="545" actId="1076"/>
          <ac:cxnSpMkLst>
            <pc:docMk/>
            <pc:sldMk cId="1032271164" sldId="261"/>
            <ac:cxnSpMk id="44" creationId="{B738597F-1481-449B-841B-774FFE6BDFEE}"/>
          </ac:cxnSpMkLst>
        </pc:cxnChg>
        <pc:cxnChg chg="mod">
          <ac:chgData name="Martin Hüppauff" userId="1ba5aea5-030b-4f92-a8d7-0f2c364455e1" providerId="ADAL" clId="{66273819-C226-402E-96F4-D11CF463E6E1}" dt="2021-09-05T15:05:15.946" v="545" actId="1076"/>
          <ac:cxnSpMkLst>
            <pc:docMk/>
            <pc:sldMk cId="1032271164" sldId="261"/>
            <ac:cxnSpMk id="45" creationId="{E8C02180-3A06-4885-9898-E2AC3CCD3537}"/>
          </ac:cxnSpMkLst>
        </pc:cxnChg>
      </pc:sldChg>
      <pc:sldChg chg="addSp modSp add mod">
        <pc:chgData name="Martin Hüppauff" userId="1ba5aea5-030b-4f92-a8d7-0f2c364455e1" providerId="ADAL" clId="{66273819-C226-402E-96F4-D11CF463E6E1}" dt="2021-09-05T15:04:35.110" v="541" actId="1076"/>
        <pc:sldMkLst>
          <pc:docMk/>
          <pc:sldMk cId="3235645237" sldId="262"/>
        </pc:sldMkLst>
        <pc:spChg chg="mod">
          <ac:chgData name="Martin Hüppauff" userId="1ba5aea5-030b-4f92-a8d7-0f2c364455e1" providerId="ADAL" clId="{66273819-C226-402E-96F4-D11CF463E6E1}" dt="2021-09-05T15:03:33.096" v="521" actId="14100"/>
          <ac:spMkLst>
            <pc:docMk/>
            <pc:sldMk cId="3235645237" sldId="262"/>
            <ac:spMk id="9" creationId="{E1911B2F-E395-4306-810A-61A18B3E81CD}"/>
          </ac:spMkLst>
        </pc:spChg>
        <pc:spChg chg="mod">
          <ac:chgData name="Martin Hüppauff" userId="1ba5aea5-030b-4f92-a8d7-0f2c364455e1" providerId="ADAL" clId="{66273819-C226-402E-96F4-D11CF463E6E1}" dt="2021-09-05T15:03:33.096" v="521" actId="14100"/>
          <ac:spMkLst>
            <pc:docMk/>
            <pc:sldMk cId="3235645237" sldId="262"/>
            <ac:spMk id="10" creationId="{5CC2E56E-615F-4E35-AD61-421357B12930}"/>
          </ac:spMkLst>
        </pc:spChg>
        <pc:spChg chg="mod">
          <ac:chgData name="Martin Hüppauff" userId="1ba5aea5-030b-4f92-a8d7-0f2c364455e1" providerId="ADAL" clId="{66273819-C226-402E-96F4-D11CF463E6E1}" dt="2021-09-05T15:03:33.096" v="521" actId="14100"/>
          <ac:spMkLst>
            <pc:docMk/>
            <pc:sldMk cId="3235645237" sldId="262"/>
            <ac:spMk id="11" creationId="{FE201D7F-2EB9-4D04-84B0-3AE2BA65A38B}"/>
          </ac:spMkLst>
        </pc:spChg>
        <pc:spChg chg="mod">
          <ac:chgData name="Martin Hüppauff" userId="1ba5aea5-030b-4f92-a8d7-0f2c364455e1" providerId="ADAL" clId="{66273819-C226-402E-96F4-D11CF463E6E1}" dt="2021-09-05T15:04:32.434" v="540" actId="1076"/>
          <ac:spMkLst>
            <pc:docMk/>
            <pc:sldMk cId="3235645237" sldId="262"/>
            <ac:spMk id="12" creationId="{08AB620D-3E54-493F-85EB-F0A990BD23CD}"/>
          </ac:spMkLst>
        </pc:spChg>
        <pc:spChg chg="mod">
          <ac:chgData name="Martin Hüppauff" userId="1ba5aea5-030b-4f92-a8d7-0f2c364455e1" providerId="ADAL" clId="{66273819-C226-402E-96F4-D11CF463E6E1}" dt="2021-09-05T15:04:35.110" v="541" actId="1076"/>
          <ac:spMkLst>
            <pc:docMk/>
            <pc:sldMk cId="3235645237" sldId="262"/>
            <ac:spMk id="13" creationId="{48FBC56B-AB94-4EC4-AC38-A0995BDD59B0}"/>
          </ac:spMkLst>
        </pc:spChg>
        <pc:spChg chg="mod">
          <ac:chgData name="Martin Hüppauff" userId="1ba5aea5-030b-4f92-a8d7-0f2c364455e1" providerId="ADAL" clId="{66273819-C226-402E-96F4-D11CF463E6E1}" dt="2021-09-05T15:03:55.465" v="530" actId="14100"/>
          <ac:spMkLst>
            <pc:docMk/>
            <pc:sldMk cId="3235645237" sldId="262"/>
            <ac:spMk id="14" creationId="{42F39EAB-A6B4-4D28-975C-17EDB3A93470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18" creationId="{2C2BA4AC-253F-46F9-A3A7-56572901EB74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22" creationId="{FF94C7F4-0BC7-484F-9EA9-616AE36157E0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25" creationId="{6BFE739D-240F-4F15-B439-57B1E71FDACE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26" creationId="{BD874BD9-D8F5-4AB8-96C5-FE7050E92DE0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32" creationId="{0F744ED5-5EB5-446B-98C8-F1BD649C32A8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33" creationId="{F223D7CF-5FB9-4865-A3FE-7C6FB56890A1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34" creationId="{06BF3880-B890-4004-8361-BBA06DEFFD25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35" creationId="{7F44C4FC-1CF5-4673-B8E9-F60264726819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36" creationId="{9F056BBF-82F7-4771-9A51-92C7D812B3A2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37" creationId="{3617C41C-F163-4B78-AC5A-9FCD906A4D2D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39" creationId="{F791782E-D3F0-41D9-ABBD-C8FB6E12FAFE}"/>
          </ac:spMkLst>
        </pc:spChg>
        <pc:spChg chg="mod">
          <ac:chgData name="Martin Hüppauff" userId="1ba5aea5-030b-4f92-a8d7-0f2c364455e1" providerId="ADAL" clId="{66273819-C226-402E-96F4-D11CF463E6E1}" dt="2021-09-05T15:04:24.864" v="538" actId="1076"/>
          <ac:spMkLst>
            <pc:docMk/>
            <pc:sldMk cId="3235645237" sldId="262"/>
            <ac:spMk id="48" creationId="{61AE2ECA-5DC7-43C2-A191-3616A695D1B2}"/>
          </ac:spMkLst>
        </pc:spChg>
        <pc:spChg chg="mod">
          <ac:chgData name="Martin Hüppauff" userId="1ba5aea5-030b-4f92-a8d7-0f2c364455e1" providerId="ADAL" clId="{66273819-C226-402E-96F4-D11CF463E6E1}" dt="2021-09-05T15:04:21.056" v="537" actId="1076"/>
          <ac:spMkLst>
            <pc:docMk/>
            <pc:sldMk cId="3235645237" sldId="262"/>
            <ac:spMk id="49" creationId="{E8038F38-B796-4AC5-9F62-2FF7AB081287}"/>
          </ac:spMkLst>
        </pc:spChg>
        <pc:spChg chg="mod">
          <ac:chgData name="Martin Hüppauff" userId="1ba5aea5-030b-4f92-a8d7-0f2c364455e1" providerId="ADAL" clId="{66273819-C226-402E-96F4-D11CF463E6E1}" dt="2021-09-05T15:04:16.744" v="536" actId="1076"/>
          <ac:spMkLst>
            <pc:docMk/>
            <pc:sldMk cId="3235645237" sldId="262"/>
            <ac:spMk id="50" creationId="{AE08EA6E-94F5-4045-B015-B38F9E82BEAD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54" creationId="{E969EAB3-A0F6-40B5-8985-AC0B00C35A39}"/>
          </ac:spMkLst>
        </pc:spChg>
        <pc:spChg chg="mod">
          <ac:chgData name="Martin Hüppauff" userId="1ba5aea5-030b-4f92-a8d7-0f2c364455e1" providerId="ADAL" clId="{66273819-C226-402E-96F4-D11CF463E6E1}" dt="2021-09-05T15:02:25.702" v="497" actId="164"/>
          <ac:spMkLst>
            <pc:docMk/>
            <pc:sldMk cId="3235645237" sldId="262"/>
            <ac:spMk id="55" creationId="{6B951C3C-3AAB-4A04-AC94-8498FAD6121E}"/>
          </ac:spMkLst>
        </pc:spChg>
        <pc:grpChg chg="mod">
          <ac:chgData name="Martin Hüppauff" userId="1ba5aea5-030b-4f92-a8d7-0f2c364455e1" providerId="ADAL" clId="{66273819-C226-402E-96F4-D11CF463E6E1}" dt="2021-09-05T15:02:25.702" v="497" actId="164"/>
          <ac:grpSpMkLst>
            <pc:docMk/>
            <pc:sldMk cId="3235645237" sldId="262"/>
            <ac:grpSpMk id="2" creationId="{4D5E403A-52A5-4C63-A365-95D5738CB4B4}"/>
          </ac:grpSpMkLst>
        </pc:grpChg>
        <pc:grpChg chg="add mod">
          <ac:chgData name="Martin Hüppauff" userId="1ba5aea5-030b-4f92-a8d7-0f2c364455e1" providerId="ADAL" clId="{66273819-C226-402E-96F4-D11CF463E6E1}" dt="2021-09-05T15:02:25.702" v="497" actId="164"/>
          <ac:grpSpMkLst>
            <pc:docMk/>
            <pc:sldMk cId="3235645237" sldId="262"/>
            <ac:grpSpMk id="5" creationId="{65CA0ED0-BD77-4689-8A55-89DF79A28DE0}"/>
          </ac:grpSpMkLst>
        </pc:grpChg>
        <pc:grpChg chg="mod">
          <ac:chgData name="Martin Hüppauff" userId="1ba5aea5-030b-4f92-a8d7-0f2c364455e1" providerId="ADAL" clId="{66273819-C226-402E-96F4-D11CF463E6E1}" dt="2021-09-05T15:02:25.702" v="497" actId="164"/>
          <ac:grpSpMkLst>
            <pc:docMk/>
            <pc:sldMk cId="3235645237" sldId="262"/>
            <ac:grpSpMk id="40" creationId="{30AA53AA-42A1-49D6-B3FF-F26A81095FD4}"/>
          </ac:grpSpMkLst>
        </pc:grpChg>
        <pc:picChg chg="mod">
          <ac:chgData name="Martin Hüppauff" userId="1ba5aea5-030b-4f92-a8d7-0f2c364455e1" providerId="ADAL" clId="{66273819-C226-402E-96F4-D11CF463E6E1}" dt="2021-09-05T15:02:25.702" v="497" actId="164"/>
          <ac:picMkLst>
            <pc:docMk/>
            <pc:sldMk cId="3235645237" sldId="262"/>
            <ac:picMk id="6" creationId="{FBA88BAC-C765-4642-84A3-96CE4402F7E0}"/>
          </ac:picMkLst>
        </pc:picChg>
        <pc:cxnChg chg="mod">
          <ac:chgData name="Martin Hüppauff" userId="1ba5aea5-030b-4f92-a8d7-0f2c364455e1" providerId="ADAL" clId="{66273819-C226-402E-96F4-D11CF463E6E1}" dt="2021-09-05T15:02:25.702" v="497" actId="164"/>
          <ac:cxnSpMkLst>
            <pc:docMk/>
            <pc:sldMk cId="3235645237" sldId="262"/>
            <ac:cxnSpMk id="30" creationId="{60DFF3F6-8308-48AE-9E7C-1B8C83D5C13C}"/>
          </ac:cxnSpMkLst>
        </pc:cxnChg>
      </pc:sldChg>
      <pc:sldChg chg="addSp delSp modSp add mod">
        <pc:chgData name="Martin Hüppauff" userId="1ba5aea5-030b-4f92-a8d7-0f2c364455e1" providerId="ADAL" clId="{66273819-C226-402E-96F4-D11CF463E6E1}" dt="2021-09-07T20:25:48.614" v="571" actId="1076"/>
        <pc:sldMkLst>
          <pc:docMk/>
          <pc:sldMk cId="4071137407" sldId="263"/>
        </pc:sldMkLst>
        <pc:picChg chg="add mod">
          <ac:chgData name="Martin Hüppauff" userId="1ba5aea5-030b-4f92-a8d7-0f2c364455e1" providerId="ADAL" clId="{66273819-C226-402E-96F4-D11CF463E6E1}" dt="2021-09-07T20:25:48.614" v="571" actId="1076"/>
          <ac:picMkLst>
            <pc:docMk/>
            <pc:sldMk cId="4071137407" sldId="263"/>
            <ac:picMk id="3" creationId="{8CF08A74-FE65-48F1-B62F-1C655F59D519}"/>
          </ac:picMkLst>
        </pc:picChg>
        <pc:picChg chg="del">
          <ac:chgData name="Martin Hüppauff" userId="1ba5aea5-030b-4f92-a8d7-0f2c364455e1" providerId="ADAL" clId="{66273819-C226-402E-96F4-D11CF463E6E1}" dt="2021-09-07T20:25:41.278" v="568" actId="478"/>
          <ac:picMkLst>
            <pc:docMk/>
            <pc:sldMk cId="4071137407" sldId="263"/>
            <ac:picMk id="10" creationId="{A680F561-3336-4666-8A00-567F254BB98C}"/>
          </ac:picMkLst>
        </pc:picChg>
      </pc:sldChg>
      <pc:sldChg chg="addSp delSp modSp add mod">
        <pc:chgData name="Martin Hüppauff" userId="1ba5aea5-030b-4f92-a8d7-0f2c364455e1" providerId="ADAL" clId="{66273819-C226-402E-96F4-D11CF463E6E1}" dt="2021-09-07T20:26:40.852" v="582" actId="1076"/>
        <pc:sldMkLst>
          <pc:docMk/>
          <pc:sldMk cId="269036988" sldId="264"/>
        </pc:sldMkLst>
        <pc:picChg chg="add mod">
          <ac:chgData name="Martin Hüppauff" userId="1ba5aea5-030b-4f92-a8d7-0f2c364455e1" providerId="ADAL" clId="{66273819-C226-402E-96F4-D11CF463E6E1}" dt="2021-09-07T20:26:40.852" v="582" actId="1076"/>
          <ac:picMkLst>
            <pc:docMk/>
            <pc:sldMk cId="269036988" sldId="264"/>
            <ac:picMk id="3" creationId="{5A551B02-1252-456B-A70F-06F4F35BDF91}"/>
          </ac:picMkLst>
        </pc:picChg>
        <pc:picChg chg="del mod">
          <ac:chgData name="Martin Hüppauff" userId="1ba5aea5-030b-4f92-a8d7-0f2c364455e1" providerId="ADAL" clId="{66273819-C226-402E-96F4-D11CF463E6E1}" dt="2021-09-07T20:26:39.195" v="581" actId="478"/>
          <ac:picMkLst>
            <pc:docMk/>
            <pc:sldMk cId="269036988" sldId="264"/>
            <ac:picMk id="10" creationId="{A680F561-3336-4666-8A00-567F254BB98C}"/>
          </ac:picMkLst>
        </pc:picChg>
      </pc:sldChg>
      <pc:sldChg chg="addSp modSp new mod">
        <pc:chgData name="Martin Hüppauff" userId="1ba5aea5-030b-4f92-a8d7-0f2c364455e1" providerId="ADAL" clId="{66273819-C226-402E-96F4-D11CF463E6E1}" dt="2021-09-08T19:37:59.850" v="585" actId="1076"/>
        <pc:sldMkLst>
          <pc:docMk/>
          <pc:sldMk cId="85487591" sldId="265"/>
        </pc:sldMkLst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3" creationId="{0A7B1C4B-8244-4E2E-963C-50A38D1E3B0C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4" creationId="{84AA2F98-B5DF-41E0-B1ED-529699D03FC1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5" creationId="{4F58AAFD-E0A4-40AD-8E22-ABC097FA3D10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7" creationId="{DBE11227-F933-4304-9403-F4E60E2B6F56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8" creationId="{1AD8BE51-8FFC-4AB2-8BCD-DEE66D515A77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11" creationId="{D078DF03-618B-4D9E-A695-095310A22762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12" creationId="{74522A9C-246D-4ADB-8383-1D8B1294B251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13" creationId="{0D76761C-1F47-4D3C-8132-9C8550042099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14" creationId="{00890602-F130-44C4-812E-0E720EE04B16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15" creationId="{0F782CF5-7C3F-41F0-9FE2-F4A802C150AF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16" creationId="{9A32A3A2-F0B0-4F26-B5D4-0C83FFFDF5DF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17" creationId="{7AC7AC70-33F7-4B15-8A06-D6B15AEFCDA5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18" creationId="{99B66BF1-D83C-40E9-8E67-A337BC1DC5D2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19" creationId="{BF788281-4669-4629-B9B9-ED1C46F6003E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20" creationId="{F3660909-915F-4901-9B38-F6E6B48E059A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21" creationId="{83E730CE-4B17-4027-8DE6-AE7DDEAA25E0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22" creationId="{5AAF05D6-C499-4F1F-A994-163B703975BD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23" creationId="{25C09BAD-BCAB-4D6F-B204-5A503CEA0E70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24" creationId="{497A7BD2-967B-4EDE-B81E-E7AE7CCEF550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26" creationId="{FA3820A7-CFEA-43C2-AFD2-3B083D2AD3D5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27" creationId="{9E62E415-6208-402C-8B0D-2259D14AB247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28" creationId="{A6E6DBB8-22A7-4493-ADF0-684BED024B79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29" creationId="{2A38243E-0997-4B31-93F3-2CCC9ED174C2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30" creationId="{89E6815B-0F1F-43DE-BDAC-17EC76B2B44C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31" creationId="{8DB4A0D1-2C9D-4E4B-ADF5-F570A6EBCB4E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32" creationId="{43BFF2CD-D991-4B4E-834A-4A460C4FD4F3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33" creationId="{FFF22431-CC69-4A22-827F-E388FAE6CD79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34" creationId="{ECBC1778-1283-49FE-81FA-8B12B31297E4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35" creationId="{6E3A2EA6-7036-4A32-B4AA-F9504ADFECA0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36" creationId="{AC7B5CEA-D118-4165-AE9E-86D5F30CEAC4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37" creationId="{B9BEDE0D-E7BF-466F-9B64-414AE65A637F}"/>
          </ac:spMkLst>
        </pc:spChg>
        <pc:spChg chg="mod">
          <ac:chgData name="Martin Hüppauff" userId="1ba5aea5-030b-4f92-a8d7-0f2c364455e1" providerId="ADAL" clId="{66273819-C226-402E-96F4-D11CF463E6E1}" dt="2021-09-08T19:37:57.563" v="584"/>
          <ac:spMkLst>
            <pc:docMk/>
            <pc:sldMk cId="85487591" sldId="265"/>
            <ac:spMk id="38" creationId="{A1C9E45D-7C24-439C-B4D9-64E9F561C2D9}"/>
          </ac:spMkLst>
        </pc:spChg>
        <pc:grpChg chg="add mod">
          <ac:chgData name="Martin Hüppauff" userId="1ba5aea5-030b-4f92-a8d7-0f2c364455e1" providerId="ADAL" clId="{66273819-C226-402E-96F4-D11CF463E6E1}" dt="2021-09-08T19:37:59.850" v="585" actId="1076"/>
          <ac:grpSpMkLst>
            <pc:docMk/>
            <pc:sldMk cId="85487591" sldId="265"/>
            <ac:grpSpMk id="2" creationId="{A36DC4C2-BF15-46B8-BA23-D64AA1EFE0A9}"/>
          </ac:grpSpMkLst>
        </pc:grpChg>
        <pc:grpChg chg="mod">
          <ac:chgData name="Martin Hüppauff" userId="1ba5aea5-030b-4f92-a8d7-0f2c364455e1" providerId="ADAL" clId="{66273819-C226-402E-96F4-D11CF463E6E1}" dt="2021-09-08T19:37:57.563" v="584"/>
          <ac:grpSpMkLst>
            <pc:docMk/>
            <pc:sldMk cId="85487591" sldId="265"/>
            <ac:grpSpMk id="6" creationId="{8876CE11-7EFD-43AC-AEDC-AEF739723718}"/>
          </ac:grpSpMkLst>
        </pc:grpChg>
        <pc:grpChg chg="mod">
          <ac:chgData name="Martin Hüppauff" userId="1ba5aea5-030b-4f92-a8d7-0f2c364455e1" providerId="ADAL" clId="{66273819-C226-402E-96F4-D11CF463E6E1}" dt="2021-09-08T19:37:57.563" v="584"/>
          <ac:grpSpMkLst>
            <pc:docMk/>
            <pc:sldMk cId="85487591" sldId="265"/>
            <ac:grpSpMk id="9" creationId="{2FF42BFC-E923-4DCD-9EC6-3566AB97CB32}"/>
          </ac:grpSpMkLst>
        </pc:grpChg>
        <pc:grpChg chg="mod">
          <ac:chgData name="Martin Hüppauff" userId="1ba5aea5-030b-4f92-a8d7-0f2c364455e1" providerId="ADAL" clId="{66273819-C226-402E-96F4-D11CF463E6E1}" dt="2021-09-08T19:37:57.563" v="584"/>
          <ac:grpSpMkLst>
            <pc:docMk/>
            <pc:sldMk cId="85487591" sldId="265"/>
            <ac:grpSpMk id="10" creationId="{59BAF728-8EAE-4116-886A-75F642C1F13D}"/>
          </ac:grpSpMkLst>
        </pc:grpChg>
        <pc:cxnChg chg="mod">
          <ac:chgData name="Martin Hüppauff" userId="1ba5aea5-030b-4f92-a8d7-0f2c364455e1" providerId="ADAL" clId="{66273819-C226-402E-96F4-D11CF463E6E1}" dt="2021-09-08T19:37:57.563" v="584"/>
          <ac:cxnSpMkLst>
            <pc:docMk/>
            <pc:sldMk cId="85487591" sldId="265"/>
            <ac:cxnSpMk id="25" creationId="{93D61AAB-A429-4B3F-B17E-B8C5A65038C9}"/>
          </ac:cxnSpMkLst>
        </pc:cxnChg>
      </pc:sldChg>
      <pc:sldChg chg="addSp modSp new mod">
        <pc:chgData name="Martin Hüppauff" userId="1ba5aea5-030b-4f92-a8d7-0f2c364455e1" providerId="ADAL" clId="{66273819-C226-402E-96F4-D11CF463E6E1}" dt="2021-09-08T19:41:01.100" v="588" actId="1076"/>
        <pc:sldMkLst>
          <pc:docMk/>
          <pc:sldMk cId="3711694305" sldId="266"/>
        </pc:sldMkLst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2" creationId="{992E52EE-217F-4F2F-BF3E-F36267490280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3" creationId="{1796E4F5-7306-4D31-B845-3E86936B0C1F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4" creationId="{1A925C8F-056A-47D5-BCDE-EA51A8D1122A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5" creationId="{1C56284D-B7C4-4CEE-BA6F-F5CEFCAF79B5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6" creationId="{EBB61869-941B-40AA-9549-1C3D3685A5A2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7" creationId="{5F0A50AF-D078-4DCC-BE01-ACE14B6A3242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8" creationId="{D8A4E38F-F09E-4E49-B5BF-3BBCB30C145D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9" creationId="{46E0BDE4-8B5F-4CBB-8E0B-D6C9937110E1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12" creationId="{49B7D422-C015-4ACB-981D-FAF9FDC48F17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13" creationId="{D4E19266-BEEF-4E8A-9A28-448C62F89DE4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14" creationId="{94DD56FD-E5E0-4EE3-A02B-361067BECDB3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15" creationId="{55D2CC83-97D8-48C7-9C92-A11D3B29B4B9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16" creationId="{8C709C79-7DCC-49AE-93E9-C98E310694FD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17" creationId="{6B54DEFC-0EA7-48E9-966F-EAA2EE34F846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18" creationId="{E928C370-9E2F-49D0-8CB5-3DD8C8F17219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19" creationId="{240EE8AC-E042-44E9-8004-24E0A4804104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20" creationId="{7789620E-869D-4C79-94CC-1F9812CC14C3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21" creationId="{30B2F7AD-2FC0-4289-B333-3C3225AFA0AE}"/>
          </ac:spMkLst>
        </pc:spChg>
        <pc:spChg chg="add mod">
          <ac:chgData name="Martin Hüppauff" userId="1ba5aea5-030b-4f92-a8d7-0f2c364455e1" providerId="ADAL" clId="{66273819-C226-402E-96F4-D11CF463E6E1}" dt="2021-09-08T19:41:01.100" v="588" actId="1076"/>
          <ac:spMkLst>
            <pc:docMk/>
            <pc:sldMk cId="3711694305" sldId="266"/>
            <ac:spMk id="22" creationId="{A466624F-B660-4E27-8FD3-6386876DD48F}"/>
          </ac:spMkLst>
        </pc:spChg>
        <pc:cxnChg chg="add mod">
          <ac:chgData name="Martin Hüppauff" userId="1ba5aea5-030b-4f92-a8d7-0f2c364455e1" providerId="ADAL" clId="{66273819-C226-402E-96F4-D11CF463E6E1}" dt="2021-09-08T19:41:01.100" v="588" actId="1076"/>
          <ac:cxnSpMkLst>
            <pc:docMk/>
            <pc:sldMk cId="3711694305" sldId="266"/>
            <ac:cxnSpMk id="10" creationId="{26F39C3B-F98B-48E1-A48A-C0EFD6E36ADE}"/>
          </ac:cxnSpMkLst>
        </pc:cxnChg>
        <pc:cxnChg chg="add mod">
          <ac:chgData name="Martin Hüppauff" userId="1ba5aea5-030b-4f92-a8d7-0f2c364455e1" providerId="ADAL" clId="{66273819-C226-402E-96F4-D11CF463E6E1}" dt="2021-09-08T19:41:01.100" v="588" actId="1076"/>
          <ac:cxnSpMkLst>
            <pc:docMk/>
            <pc:sldMk cId="3711694305" sldId="266"/>
            <ac:cxnSpMk id="11" creationId="{589282D0-24B1-45FE-85BC-0757F767FDA2}"/>
          </ac:cxnSpMkLst>
        </pc:cxnChg>
      </pc:sldChg>
      <pc:sldChg chg="addSp delSp modSp add mod">
        <pc:chgData name="Martin Hüppauff" userId="1ba5aea5-030b-4f92-a8d7-0f2c364455e1" providerId="ADAL" clId="{66273819-C226-402E-96F4-D11CF463E6E1}" dt="2021-09-11T20:15:15.677" v="625" actId="14100"/>
        <pc:sldMkLst>
          <pc:docMk/>
          <pc:sldMk cId="3861277231" sldId="267"/>
        </pc:sldMkLst>
        <pc:picChg chg="add mod">
          <ac:chgData name="Martin Hüppauff" userId="1ba5aea5-030b-4f92-a8d7-0f2c364455e1" providerId="ADAL" clId="{66273819-C226-402E-96F4-D11CF463E6E1}" dt="2021-09-11T20:15:15.677" v="625" actId="14100"/>
          <ac:picMkLst>
            <pc:docMk/>
            <pc:sldMk cId="3861277231" sldId="267"/>
            <ac:picMk id="3" creationId="{2C2E300B-70E3-48B9-A265-87E65D9991F5}"/>
          </ac:picMkLst>
        </pc:picChg>
        <pc:picChg chg="del">
          <ac:chgData name="Martin Hüppauff" userId="1ba5aea5-030b-4f92-a8d7-0f2c364455e1" providerId="ADAL" clId="{66273819-C226-402E-96F4-D11CF463E6E1}" dt="2021-09-11T20:12:51.977" v="601" actId="478"/>
          <ac:picMkLst>
            <pc:docMk/>
            <pc:sldMk cId="3861277231" sldId="267"/>
            <ac:picMk id="8" creationId="{855AB9F6-D2A0-48AE-B31D-E07D943E02CB}"/>
          </ac:picMkLst>
        </pc:picChg>
      </pc:sldChg>
      <pc:sldChg chg="addSp delSp modSp add mod">
        <pc:chgData name="Martin Hüppauff" userId="1ba5aea5-030b-4f92-a8d7-0f2c364455e1" providerId="ADAL" clId="{66273819-C226-402E-96F4-D11CF463E6E1}" dt="2021-09-11T20:14:05.327" v="617" actId="1035"/>
        <pc:sldMkLst>
          <pc:docMk/>
          <pc:sldMk cId="2346562724" sldId="268"/>
        </pc:sldMkLst>
        <pc:picChg chg="add mod">
          <ac:chgData name="Martin Hüppauff" userId="1ba5aea5-030b-4f92-a8d7-0f2c364455e1" providerId="ADAL" clId="{66273819-C226-402E-96F4-D11CF463E6E1}" dt="2021-09-11T20:14:05.327" v="617" actId="1035"/>
          <ac:picMkLst>
            <pc:docMk/>
            <pc:sldMk cId="2346562724" sldId="268"/>
            <ac:picMk id="3" creationId="{A7F848AE-0E5A-4B0C-B24F-06DAB2B0BACB}"/>
          </ac:picMkLst>
        </pc:picChg>
        <pc:picChg chg="del">
          <ac:chgData name="Martin Hüppauff" userId="1ba5aea5-030b-4f92-a8d7-0f2c364455e1" providerId="ADAL" clId="{66273819-C226-402E-96F4-D11CF463E6E1}" dt="2021-09-11T20:13:53.097" v="611" actId="478"/>
          <ac:picMkLst>
            <pc:docMk/>
            <pc:sldMk cId="2346562724" sldId="268"/>
            <ac:picMk id="8" creationId="{855AB9F6-D2A0-48AE-B31D-E07D943E02CB}"/>
          </ac:picMkLst>
        </pc:picChg>
      </pc:sldChg>
      <pc:sldChg chg="add del">
        <pc:chgData name="Martin Hüppauff" userId="1ba5aea5-030b-4f92-a8d7-0f2c364455e1" providerId="ADAL" clId="{66273819-C226-402E-96F4-D11CF463E6E1}" dt="2021-09-11T20:16:35.627" v="627" actId="47"/>
        <pc:sldMkLst>
          <pc:docMk/>
          <pc:sldMk cId="2803039693" sldId="269"/>
        </pc:sldMkLst>
      </pc:sldChg>
      <pc:sldChg chg="add del">
        <pc:chgData name="Martin Hüppauff" userId="1ba5aea5-030b-4f92-a8d7-0f2c364455e1" providerId="ADAL" clId="{66273819-C226-402E-96F4-D11CF463E6E1}" dt="2021-09-11T20:16:37.751" v="628" actId="47"/>
        <pc:sldMkLst>
          <pc:docMk/>
          <pc:sldMk cId="2193150118" sldId="270"/>
        </pc:sldMkLst>
      </pc:sldChg>
      <pc:sldChg chg="add del">
        <pc:chgData name="Martin Hüppauff" userId="1ba5aea5-030b-4f92-a8d7-0f2c364455e1" providerId="ADAL" clId="{66273819-C226-402E-96F4-D11CF463E6E1}" dt="2021-09-11T20:16:39.980" v="629" actId="47"/>
        <pc:sldMkLst>
          <pc:docMk/>
          <pc:sldMk cId="373085016" sldId="271"/>
        </pc:sldMkLst>
      </pc:sldChg>
      <pc:sldChg chg="add del">
        <pc:chgData name="Martin Hüppauff" userId="1ba5aea5-030b-4f92-a8d7-0f2c364455e1" providerId="ADAL" clId="{66273819-C226-402E-96F4-D11CF463E6E1}" dt="2021-09-11T20:16:41.532" v="630" actId="47"/>
        <pc:sldMkLst>
          <pc:docMk/>
          <pc:sldMk cId="2151948679" sldId="272"/>
        </pc:sldMkLst>
      </pc:sldChg>
      <pc:sldChg chg="modSp add mod">
        <pc:chgData name="Martin Hüppauff" userId="1ba5aea5-030b-4f92-a8d7-0f2c364455e1" providerId="ADAL" clId="{66273819-C226-402E-96F4-D11CF463E6E1}" dt="2021-09-11T20:16:55.088" v="633" actId="14100"/>
        <pc:sldMkLst>
          <pc:docMk/>
          <pc:sldMk cId="750326522" sldId="273"/>
        </pc:sldMkLst>
        <pc:picChg chg="mod">
          <ac:chgData name="Martin Hüppauff" userId="1ba5aea5-030b-4f92-a8d7-0f2c364455e1" providerId="ADAL" clId="{66273819-C226-402E-96F4-D11CF463E6E1}" dt="2021-09-11T20:16:55.088" v="633" actId="14100"/>
          <ac:picMkLst>
            <pc:docMk/>
            <pc:sldMk cId="750326522" sldId="273"/>
            <ac:picMk id="3" creationId="{88DDDA69-09CC-4A74-B5D8-8B462E137C3C}"/>
          </ac:picMkLst>
        </pc:picChg>
      </pc:sldChg>
      <pc:sldChg chg="modSp add mod">
        <pc:chgData name="Martin Hüppauff" userId="1ba5aea5-030b-4f92-a8d7-0f2c364455e1" providerId="ADAL" clId="{66273819-C226-402E-96F4-D11CF463E6E1}" dt="2021-09-13T19:28:01.461" v="658" actId="404"/>
        <pc:sldMkLst>
          <pc:docMk/>
          <pc:sldMk cId="2483098381" sldId="274"/>
        </pc:sldMkLst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3" creationId="{B04A02E4-836A-4600-9951-624AF6972675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4" creationId="{E759B42F-094E-4936-9404-B9BECC64CDF6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7" creationId="{655B2403-99BF-44B8-8CE6-FB61C91135BC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9" creationId="{E1911B2F-E395-4306-810A-61A18B3E81CD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10" creationId="{5CC2E56E-615F-4E35-AD61-421357B12930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11" creationId="{FE201D7F-2EB9-4D04-84B0-3AE2BA65A38B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12" creationId="{08AB620D-3E54-493F-85EB-F0A990BD23CD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13" creationId="{48FBC56B-AB94-4EC4-AC38-A0995BDD59B0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14" creationId="{42F39EAB-A6B4-4D28-975C-17EDB3A93470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18" creationId="{2C2BA4AC-253F-46F9-A3A7-56572901EB74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22" creationId="{FF94C7F4-0BC7-484F-9EA9-616AE36157E0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25" creationId="{6BFE739D-240F-4F15-B439-57B1E71FDACE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26" creationId="{BD874BD9-D8F5-4AB8-96C5-FE7050E92DE0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32" creationId="{0F744ED5-5EB5-446B-98C8-F1BD649C32A8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33" creationId="{F223D7CF-5FB9-4865-A3FE-7C6FB56890A1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34" creationId="{06BF3880-B890-4004-8361-BBA06DEFFD25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35" creationId="{7F44C4FC-1CF5-4673-B8E9-F60264726819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36" creationId="{9F056BBF-82F7-4771-9A51-92C7D812B3A2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37" creationId="{3617C41C-F163-4B78-AC5A-9FCD906A4D2D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39" creationId="{F791782E-D3F0-41D9-ABBD-C8FB6E12FAFE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42" creationId="{2940589A-69E8-4634-B38B-0BAA4A215C1E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48" creationId="{61AE2ECA-5DC7-43C2-A191-3616A695D1B2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49" creationId="{E8038F38-B796-4AC5-9F62-2FF7AB081287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50" creationId="{AE08EA6E-94F5-4045-B015-B38F9E82BEAD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54" creationId="{E969EAB3-A0F6-40B5-8985-AC0B00C35A39}"/>
          </ac:spMkLst>
        </pc:spChg>
        <pc:spChg chg="mod">
          <ac:chgData name="Martin Hüppauff" userId="1ba5aea5-030b-4f92-a8d7-0f2c364455e1" providerId="ADAL" clId="{66273819-C226-402E-96F4-D11CF463E6E1}" dt="2021-09-13T19:28:01.461" v="658" actId="404"/>
          <ac:spMkLst>
            <pc:docMk/>
            <pc:sldMk cId="2483098381" sldId="274"/>
            <ac:spMk id="55" creationId="{6B951C3C-3AAB-4A04-AC94-8498FAD6121E}"/>
          </ac:spMkLst>
        </pc:spChg>
        <pc:grpChg chg="mod">
          <ac:chgData name="Martin Hüppauff" userId="1ba5aea5-030b-4f92-a8d7-0f2c364455e1" providerId="ADAL" clId="{66273819-C226-402E-96F4-D11CF463E6E1}" dt="2021-09-13T19:27:55.330" v="655" actId="1076"/>
          <ac:grpSpMkLst>
            <pc:docMk/>
            <pc:sldMk cId="2483098381" sldId="274"/>
            <ac:grpSpMk id="5" creationId="{65CA0ED0-BD77-4689-8A55-89DF79A28DE0}"/>
          </ac:grpSpMkLst>
        </pc:grpChg>
      </pc:sldChg>
    </pc:docChg>
  </pc:docChgLst>
  <pc:docChgLst>
    <pc:chgData name="Martin Hüppauff" userId="1ba5aea5-030b-4f92-a8d7-0f2c364455e1" providerId="ADAL" clId="{9E75B10C-0F28-40C6-BDCA-DAAE63003E43}"/>
    <pc:docChg chg="modSld">
      <pc:chgData name="Martin Hüppauff" userId="1ba5aea5-030b-4f92-a8d7-0f2c364455e1" providerId="ADAL" clId="{9E75B10C-0F28-40C6-BDCA-DAAE63003E43}" dt="2021-09-03T09:57:27.910" v="4" actId="207"/>
      <pc:docMkLst>
        <pc:docMk/>
      </pc:docMkLst>
      <pc:sldChg chg="modSp mod">
        <pc:chgData name="Martin Hüppauff" userId="1ba5aea5-030b-4f92-a8d7-0f2c364455e1" providerId="ADAL" clId="{9E75B10C-0F28-40C6-BDCA-DAAE63003E43}" dt="2021-09-03T09:57:27.910" v="4" actId="207"/>
        <pc:sldMkLst>
          <pc:docMk/>
          <pc:sldMk cId="4259590834" sldId="256"/>
        </pc:sldMkLst>
        <pc:spChg chg="mod">
          <ac:chgData name="Martin Hüppauff" userId="1ba5aea5-030b-4f92-a8d7-0f2c364455e1" providerId="ADAL" clId="{9E75B10C-0F28-40C6-BDCA-DAAE63003E43}" dt="2021-09-03T09:57:27.910" v="4" actId="207"/>
          <ac:spMkLst>
            <pc:docMk/>
            <pc:sldMk cId="4259590834" sldId="256"/>
            <ac:spMk id="4" creationId="{C1842B1A-F8FD-4637-840A-0C1AD7AA6E21}"/>
          </ac:spMkLst>
        </pc:spChg>
        <pc:picChg chg="mod">
          <ac:chgData name="Martin Hüppauff" userId="1ba5aea5-030b-4f92-a8d7-0f2c364455e1" providerId="ADAL" clId="{9E75B10C-0F28-40C6-BDCA-DAAE63003E43}" dt="2021-09-03T09:54:29.688" v="0" actId="1076"/>
          <ac:picMkLst>
            <pc:docMk/>
            <pc:sldMk cId="4259590834" sldId="256"/>
            <ac:picMk id="6" creationId="{E8B199FE-A174-48EB-BECA-FDA8D96DFA41}"/>
          </ac:picMkLst>
        </pc:picChg>
      </pc:sldChg>
    </pc:docChg>
  </pc:docChgLst>
  <pc:docChgLst>
    <pc:chgData name="Martin Hüppauff" userId="1ba5aea5-030b-4f92-a8d7-0f2c364455e1" providerId="ADAL" clId="{B1313A4B-6EE5-4053-8A90-ECF546C044BA}"/>
    <pc:docChg chg="undo custSel addSld delSld modSld">
      <pc:chgData name="Martin Hüppauff" userId="1ba5aea5-030b-4f92-a8d7-0f2c364455e1" providerId="ADAL" clId="{B1313A4B-6EE5-4053-8A90-ECF546C044BA}" dt="2021-09-21T18:20:49.815" v="425" actId="207"/>
      <pc:docMkLst>
        <pc:docMk/>
      </pc:docMkLst>
      <pc:sldChg chg="del">
        <pc:chgData name="Martin Hüppauff" userId="1ba5aea5-030b-4f92-a8d7-0f2c364455e1" providerId="ADAL" clId="{B1313A4B-6EE5-4053-8A90-ECF546C044BA}" dt="2021-09-18T06:16:08.901" v="0" actId="47"/>
        <pc:sldMkLst>
          <pc:docMk/>
          <pc:sldMk cId="4259590834" sldId="256"/>
        </pc:sldMkLst>
      </pc:sldChg>
      <pc:sldChg chg="delSp del mod">
        <pc:chgData name="Martin Hüppauff" userId="1ba5aea5-030b-4f92-a8d7-0f2c364455e1" providerId="ADAL" clId="{B1313A4B-6EE5-4053-8A90-ECF546C044BA}" dt="2021-09-18T06:44:04.200" v="51" actId="47"/>
        <pc:sldMkLst>
          <pc:docMk/>
          <pc:sldMk cId="1882854123" sldId="257"/>
        </pc:sldMkLst>
        <pc:picChg chg="del">
          <ac:chgData name="Martin Hüppauff" userId="1ba5aea5-030b-4f92-a8d7-0f2c364455e1" providerId="ADAL" clId="{B1313A4B-6EE5-4053-8A90-ECF546C044BA}" dt="2021-09-18T06:28:07" v="37" actId="21"/>
          <ac:picMkLst>
            <pc:docMk/>
            <pc:sldMk cId="1882854123" sldId="257"/>
            <ac:picMk id="3" creationId="{88DDDA69-09CC-4A74-B5D8-8B462E137C3C}"/>
          </ac:picMkLst>
        </pc:picChg>
      </pc:sldChg>
      <pc:sldChg chg="del">
        <pc:chgData name="Martin Hüppauff" userId="1ba5aea5-030b-4f92-a8d7-0f2c364455e1" providerId="ADAL" clId="{B1313A4B-6EE5-4053-8A90-ECF546C044BA}" dt="2021-09-18T06:44:17.312" v="52" actId="47"/>
        <pc:sldMkLst>
          <pc:docMk/>
          <pc:sldMk cId="4071137407" sldId="263"/>
        </pc:sldMkLst>
      </pc:sldChg>
      <pc:sldChg chg="addSp delSp modSp mod">
        <pc:chgData name="Martin Hüppauff" userId="1ba5aea5-030b-4f92-a8d7-0f2c364455e1" providerId="ADAL" clId="{B1313A4B-6EE5-4053-8A90-ECF546C044BA}" dt="2021-09-18T06:39:58.176" v="50" actId="1076"/>
        <pc:sldMkLst>
          <pc:docMk/>
          <pc:sldMk cId="269036988" sldId="264"/>
        </pc:sldMkLst>
        <pc:picChg chg="del">
          <ac:chgData name="Martin Hüppauff" userId="1ba5aea5-030b-4f92-a8d7-0f2c364455e1" providerId="ADAL" clId="{B1313A4B-6EE5-4053-8A90-ECF546C044BA}" dt="2021-09-18T06:26:10.394" v="19" actId="21"/>
          <ac:picMkLst>
            <pc:docMk/>
            <pc:sldMk cId="269036988" sldId="264"/>
            <ac:picMk id="3" creationId="{5A551B02-1252-456B-A70F-06F4F35BDF91}"/>
          </ac:picMkLst>
        </pc:picChg>
        <pc:picChg chg="add mod">
          <ac:chgData name="Martin Hüppauff" userId="1ba5aea5-030b-4f92-a8d7-0f2c364455e1" providerId="ADAL" clId="{B1313A4B-6EE5-4053-8A90-ECF546C044BA}" dt="2021-09-18T06:39:58.176" v="50" actId="1076"/>
          <ac:picMkLst>
            <pc:docMk/>
            <pc:sldMk cId="269036988" sldId="264"/>
            <ac:picMk id="5" creationId="{E377C14F-0490-4EAB-BF5B-0F443474F4B3}"/>
          </ac:picMkLst>
        </pc:picChg>
      </pc:sldChg>
      <pc:sldChg chg="modSp mod">
        <pc:chgData name="Martin Hüppauff" userId="1ba5aea5-030b-4f92-a8d7-0f2c364455e1" providerId="ADAL" clId="{B1313A4B-6EE5-4053-8A90-ECF546C044BA}" dt="2021-09-20T19:32:38.729" v="424" actId="20577"/>
        <pc:sldMkLst>
          <pc:docMk/>
          <pc:sldMk cId="85487591" sldId="265"/>
        </pc:sldMkLst>
        <pc:spChg chg="mod">
          <ac:chgData name="Martin Hüppauff" userId="1ba5aea5-030b-4f92-a8d7-0f2c364455e1" providerId="ADAL" clId="{B1313A4B-6EE5-4053-8A90-ECF546C044BA}" dt="2021-09-20T19:24:08.831" v="261" actId="20577"/>
          <ac:spMkLst>
            <pc:docMk/>
            <pc:sldMk cId="85487591" sldId="265"/>
            <ac:spMk id="11" creationId="{D078DF03-618B-4D9E-A695-095310A22762}"/>
          </ac:spMkLst>
        </pc:spChg>
        <pc:spChg chg="mod">
          <ac:chgData name="Martin Hüppauff" userId="1ba5aea5-030b-4f92-a8d7-0f2c364455e1" providerId="ADAL" clId="{B1313A4B-6EE5-4053-8A90-ECF546C044BA}" dt="2021-09-20T19:24:43.989" v="276" actId="20577"/>
          <ac:spMkLst>
            <pc:docMk/>
            <pc:sldMk cId="85487591" sldId="265"/>
            <ac:spMk id="12" creationId="{74522A9C-246D-4ADB-8383-1D8B1294B251}"/>
          </ac:spMkLst>
        </pc:spChg>
        <pc:spChg chg="mod">
          <ac:chgData name="Martin Hüppauff" userId="1ba5aea5-030b-4f92-a8d7-0f2c364455e1" providerId="ADAL" clId="{B1313A4B-6EE5-4053-8A90-ECF546C044BA}" dt="2021-09-20T19:24:54.774" v="279" actId="20577"/>
          <ac:spMkLst>
            <pc:docMk/>
            <pc:sldMk cId="85487591" sldId="265"/>
            <ac:spMk id="13" creationId="{0D76761C-1F47-4D3C-8132-9C8550042099}"/>
          </ac:spMkLst>
        </pc:spChg>
        <pc:spChg chg="mod">
          <ac:chgData name="Martin Hüppauff" userId="1ba5aea5-030b-4f92-a8d7-0f2c364455e1" providerId="ADAL" clId="{B1313A4B-6EE5-4053-8A90-ECF546C044BA}" dt="2021-09-20T19:25:09.979" v="293" actId="20577"/>
          <ac:spMkLst>
            <pc:docMk/>
            <pc:sldMk cId="85487591" sldId="265"/>
            <ac:spMk id="15" creationId="{0F782CF5-7C3F-41F0-9FE2-F4A802C150AF}"/>
          </ac:spMkLst>
        </pc:spChg>
        <pc:spChg chg="mod">
          <ac:chgData name="Martin Hüppauff" userId="1ba5aea5-030b-4f92-a8d7-0f2c364455e1" providerId="ADAL" clId="{B1313A4B-6EE5-4053-8A90-ECF546C044BA}" dt="2021-09-20T19:25:16.596" v="301" actId="20577"/>
          <ac:spMkLst>
            <pc:docMk/>
            <pc:sldMk cId="85487591" sldId="265"/>
            <ac:spMk id="16" creationId="{9A32A3A2-F0B0-4F26-B5D4-0C83FFFDF5DF}"/>
          </ac:spMkLst>
        </pc:spChg>
        <pc:spChg chg="mod">
          <ac:chgData name="Martin Hüppauff" userId="1ba5aea5-030b-4f92-a8d7-0f2c364455e1" providerId="ADAL" clId="{B1313A4B-6EE5-4053-8A90-ECF546C044BA}" dt="2021-09-20T19:23:13.659" v="228" actId="20577"/>
          <ac:spMkLst>
            <pc:docMk/>
            <pc:sldMk cId="85487591" sldId="265"/>
            <ac:spMk id="17" creationId="{7AC7AC70-33F7-4B15-8A06-D6B15AEFCDA5}"/>
          </ac:spMkLst>
        </pc:spChg>
        <pc:spChg chg="mod">
          <ac:chgData name="Martin Hüppauff" userId="1ba5aea5-030b-4f92-a8d7-0f2c364455e1" providerId="ADAL" clId="{B1313A4B-6EE5-4053-8A90-ECF546C044BA}" dt="2021-09-20T19:27:34.743" v="349" actId="20577"/>
          <ac:spMkLst>
            <pc:docMk/>
            <pc:sldMk cId="85487591" sldId="265"/>
            <ac:spMk id="18" creationId="{99B66BF1-D83C-40E9-8E67-A337BC1DC5D2}"/>
          </ac:spMkLst>
        </pc:spChg>
        <pc:spChg chg="mod">
          <ac:chgData name="Martin Hüppauff" userId="1ba5aea5-030b-4f92-a8d7-0f2c364455e1" providerId="ADAL" clId="{B1313A4B-6EE5-4053-8A90-ECF546C044BA}" dt="2021-09-20T19:27:27.800" v="346"/>
          <ac:spMkLst>
            <pc:docMk/>
            <pc:sldMk cId="85487591" sldId="265"/>
            <ac:spMk id="19" creationId="{BF788281-4669-4629-B9B9-ED1C46F6003E}"/>
          </ac:spMkLst>
        </pc:spChg>
        <pc:spChg chg="mod">
          <ac:chgData name="Martin Hüppauff" userId="1ba5aea5-030b-4f92-a8d7-0f2c364455e1" providerId="ADAL" clId="{B1313A4B-6EE5-4053-8A90-ECF546C044BA}" dt="2021-09-20T19:28:44.442" v="350"/>
          <ac:spMkLst>
            <pc:docMk/>
            <pc:sldMk cId="85487591" sldId="265"/>
            <ac:spMk id="20" creationId="{F3660909-915F-4901-9B38-F6E6B48E059A}"/>
          </ac:spMkLst>
        </pc:spChg>
        <pc:spChg chg="mod">
          <ac:chgData name="Martin Hüppauff" userId="1ba5aea5-030b-4f92-a8d7-0f2c364455e1" providerId="ADAL" clId="{B1313A4B-6EE5-4053-8A90-ECF546C044BA}" dt="2021-09-20T19:29:16.627" v="353"/>
          <ac:spMkLst>
            <pc:docMk/>
            <pc:sldMk cId="85487591" sldId="265"/>
            <ac:spMk id="21" creationId="{83E730CE-4B17-4027-8DE6-AE7DDEAA25E0}"/>
          </ac:spMkLst>
        </pc:spChg>
        <pc:spChg chg="mod">
          <ac:chgData name="Martin Hüppauff" userId="1ba5aea5-030b-4f92-a8d7-0f2c364455e1" providerId="ADAL" clId="{B1313A4B-6EE5-4053-8A90-ECF546C044BA}" dt="2021-09-20T19:29:41.616" v="354"/>
          <ac:spMkLst>
            <pc:docMk/>
            <pc:sldMk cId="85487591" sldId="265"/>
            <ac:spMk id="22" creationId="{5AAF05D6-C499-4F1F-A994-163B703975BD}"/>
          </ac:spMkLst>
        </pc:spChg>
        <pc:spChg chg="mod">
          <ac:chgData name="Martin Hüppauff" userId="1ba5aea5-030b-4f92-a8d7-0f2c364455e1" providerId="ADAL" clId="{B1313A4B-6EE5-4053-8A90-ECF546C044BA}" dt="2021-09-20T19:30:00.884" v="355"/>
          <ac:spMkLst>
            <pc:docMk/>
            <pc:sldMk cId="85487591" sldId="265"/>
            <ac:spMk id="23" creationId="{25C09BAD-BCAB-4D6F-B204-5A503CEA0E70}"/>
          </ac:spMkLst>
        </pc:spChg>
        <pc:spChg chg="mod">
          <ac:chgData name="Martin Hüppauff" userId="1ba5aea5-030b-4f92-a8d7-0f2c364455e1" providerId="ADAL" clId="{B1313A4B-6EE5-4053-8A90-ECF546C044BA}" dt="2021-09-20T19:30:33.174" v="356"/>
          <ac:spMkLst>
            <pc:docMk/>
            <pc:sldMk cId="85487591" sldId="265"/>
            <ac:spMk id="24" creationId="{497A7BD2-967B-4EDE-B81E-E7AE7CCEF550}"/>
          </ac:spMkLst>
        </pc:spChg>
        <pc:spChg chg="mod">
          <ac:chgData name="Martin Hüppauff" userId="1ba5aea5-030b-4f92-a8d7-0f2c364455e1" providerId="ADAL" clId="{B1313A4B-6EE5-4053-8A90-ECF546C044BA}" dt="2021-09-20T19:31:59.190" v="418" actId="20577"/>
          <ac:spMkLst>
            <pc:docMk/>
            <pc:sldMk cId="85487591" sldId="265"/>
            <ac:spMk id="28" creationId="{A6E6DBB8-22A7-4493-ADF0-684BED024B79}"/>
          </ac:spMkLst>
        </pc:spChg>
        <pc:spChg chg="mod">
          <ac:chgData name="Martin Hüppauff" userId="1ba5aea5-030b-4f92-a8d7-0f2c364455e1" providerId="ADAL" clId="{B1313A4B-6EE5-4053-8A90-ECF546C044BA}" dt="2021-09-20T19:31:52.070" v="416" actId="20577"/>
          <ac:spMkLst>
            <pc:docMk/>
            <pc:sldMk cId="85487591" sldId="265"/>
            <ac:spMk id="29" creationId="{2A38243E-0997-4B31-93F3-2CCC9ED174C2}"/>
          </ac:spMkLst>
        </pc:spChg>
        <pc:spChg chg="mod">
          <ac:chgData name="Martin Hüppauff" userId="1ba5aea5-030b-4f92-a8d7-0f2c364455e1" providerId="ADAL" clId="{B1313A4B-6EE5-4053-8A90-ECF546C044BA}" dt="2021-09-20T19:31:49.168" v="414" actId="20577"/>
          <ac:spMkLst>
            <pc:docMk/>
            <pc:sldMk cId="85487591" sldId="265"/>
            <ac:spMk id="30" creationId="{89E6815B-0F1F-43DE-BDAC-17EC76B2B44C}"/>
          </ac:spMkLst>
        </pc:spChg>
        <pc:spChg chg="mod">
          <ac:chgData name="Martin Hüppauff" userId="1ba5aea5-030b-4f92-a8d7-0f2c364455e1" providerId="ADAL" clId="{B1313A4B-6EE5-4053-8A90-ECF546C044BA}" dt="2021-09-20T19:32:38.729" v="424" actId="20577"/>
          <ac:spMkLst>
            <pc:docMk/>
            <pc:sldMk cId="85487591" sldId="265"/>
            <ac:spMk id="31" creationId="{8DB4A0D1-2C9D-4E4B-ADF5-F570A6EBCB4E}"/>
          </ac:spMkLst>
        </pc:spChg>
        <pc:spChg chg="mod">
          <ac:chgData name="Martin Hüppauff" userId="1ba5aea5-030b-4f92-a8d7-0f2c364455e1" providerId="ADAL" clId="{B1313A4B-6EE5-4053-8A90-ECF546C044BA}" dt="2021-09-20T19:32:18.953" v="421" actId="20577"/>
          <ac:spMkLst>
            <pc:docMk/>
            <pc:sldMk cId="85487591" sldId="265"/>
            <ac:spMk id="32" creationId="{43BFF2CD-D991-4B4E-834A-4A460C4FD4F3}"/>
          </ac:spMkLst>
        </pc:spChg>
      </pc:sldChg>
      <pc:sldChg chg="delSp modSp mod">
        <pc:chgData name="Martin Hüppauff" userId="1ba5aea5-030b-4f92-a8d7-0f2c364455e1" providerId="ADAL" clId="{B1313A4B-6EE5-4053-8A90-ECF546C044BA}" dt="2021-09-19T19:37:11.176" v="205" actId="1076"/>
        <pc:sldMkLst>
          <pc:docMk/>
          <pc:sldMk cId="3711694305" sldId="266"/>
        </pc:sldMkLst>
        <pc:spChg chg="del">
          <ac:chgData name="Martin Hüppauff" userId="1ba5aea5-030b-4f92-a8d7-0f2c364455e1" providerId="ADAL" clId="{B1313A4B-6EE5-4053-8A90-ECF546C044BA}" dt="2021-09-19T19:35:13.177" v="179" actId="478"/>
          <ac:spMkLst>
            <pc:docMk/>
            <pc:sldMk cId="3711694305" sldId="266"/>
            <ac:spMk id="2" creationId="{992E52EE-217F-4F2F-BF3E-F36267490280}"/>
          </ac:spMkLst>
        </pc:spChg>
        <pc:spChg chg="del">
          <ac:chgData name="Martin Hüppauff" userId="1ba5aea5-030b-4f92-a8d7-0f2c364455e1" providerId="ADAL" clId="{B1313A4B-6EE5-4053-8A90-ECF546C044BA}" dt="2021-09-19T19:35:17.940" v="182" actId="478"/>
          <ac:spMkLst>
            <pc:docMk/>
            <pc:sldMk cId="3711694305" sldId="266"/>
            <ac:spMk id="3" creationId="{1796E4F5-7306-4D31-B845-3E86936B0C1F}"/>
          </ac:spMkLst>
        </pc:spChg>
        <pc:spChg chg="mod">
          <ac:chgData name="Martin Hüppauff" userId="1ba5aea5-030b-4f92-a8d7-0f2c364455e1" providerId="ADAL" clId="{B1313A4B-6EE5-4053-8A90-ECF546C044BA}" dt="2021-09-19T19:36:25.670" v="196" actId="207"/>
          <ac:spMkLst>
            <pc:docMk/>
            <pc:sldMk cId="3711694305" sldId="266"/>
            <ac:spMk id="4" creationId="{1A925C8F-056A-47D5-BCDE-EA51A8D1122A}"/>
          </ac:spMkLst>
        </pc:spChg>
        <pc:spChg chg="mod">
          <ac:chgData name="Martin Hüppauff" userId="1ba5aea5-030b-4f92-a8d7-0f2c364455e1" providerId="ADAL" clId="{B1313A4B-6EE5-4053-8A90-ECF546C044BA}" dt="2021-09-19T19:32:42.611" v="110" actId="20577"/>
          <ac:spMkLst>
            <pc:docMk/>
            <pc:sldMk cId="3711694305" sldId="266"/>
            <ac:spMk id="5" creationId="{1C56284D-B7C4-4CEE-BA6F-F5CEFCAF79B5}"/>
          </ac:spMkLst>
        </pc:spChg>
        <pc:spChg chg="mod">
          <ac:chgData name="Martin Hüppauff" userId="1ba5aea5-030b-4f92-a8d7-0f2c364455e1" providerId="ADAL" clId="{B1313A4B-6EE5-4053-8A90-ECF546C044BA}" dt="2021-09-19T19:36:10.541" v="194" actId="207"/>
          <ac:spMkLst>
            <pc:docMk/>
            <pc:sldMk cId="3711694305" sldId="266"/>
            <ac:spMk id="6" creationId="{EBB61869-941B-40AA-9549-1C3D3685A5A2}"/>
          </ac:spMkLst>
        </pc:spChg>
        <pc:spChg chg="mod">
          <ac:chgData name="Martin Hüppauff" userId="1ba5aea5-030b-4f92-a8d7-0f2c364455e1" providerId="ADAL" clId="{B1313A4B-6EE5-4053-8A90-ECF546C044BA}" dt="2021-09-19T19:33:10.067" v="153" actId="207"/>
          <ac:spMkLst>
            <pc:docMk/>
            <pc:sldMk cId="3711694305" sldId="266"/>
            <ac:spMk id="7" creationId="{5F0A50AF-D078-4DCC-BE01-ACE14B6A3242}"/>
          </ac:spMkLst>
        </pc:spChg>
        <pc:spChg chg="mod">
          <ac:chgData name="Martin Hüppauff" userId="1ba5aea5-030b-4f92-a8d7-0f2c364455e1" providerId="ADAL" clId="{B1313A4B-6EE5-4053-8A90-ECF546C044BA}" dt="2021-09-19T19:37:11.176" v="205" actId="1076"/>
          <ac:spMkLst>
            <pc:docMk/>
            <pc:sldMk cId="3711694305" sldId="266"/>
            <ac:spMk id="8" creationId="{D8A4E38F-F09E-4E49-B5BF-3BBCB30C145D}"/>
          </ac:spMkLst>
        </pc:spChg>
        <pc:spChg chg="mod">
          <ac:chgData name="Martin Hüppauff" userId="1ba5aea5-030b-4f92-a8d7-0f2c364455e1" providerId="ADAL" clId="{B1313A4B-6EE5-4053-8A90-ECF546C044BA}" dt="2021-09-19T19:36:48.683" v="199" actId="207"/>
          <ac:spMkLst>
            <pc:docMk/>
            <pc:sldMk cId="3711694305" sldId="266"/>
            <ac:spMk id="9" creationId="{46E0BDE4-8B5F-4CBB-8E0B-D6C9937110E1}"/>
          </ac:spMkLst>
        </pc:spChg>
        <pc:spChg chg="mod">
          <ac:chgData name="Martin Hüppauff" userId="1ba5aea5-030b-4f92-a8d7-0f2c364455e1" providerId="ADAL" clId="{B1313A4B-6EE5-4053-8A90-ECF546C044BA}" dt="2021-09-19T19:33:22.813" v="157" actId="403"/>
          <ac:spMkLst>
            <pc:docMk/>
            <pc:sldMk cId="3711694305" sldId="266"/>
            <ac:spMk id="12" creationId="{49B7D422-C015-4ACB-981D-FAF9FDC48F17}"/>
          </ac:spMkLst>
        </pc:spChg>
        <pc:spChg chg="mod">
          <ac:chgData name="Martin Hüppauff" userId="1ba5aea5-030b-4f92-a8d7-0f2c364455e1" providerId="ADAL" clId="{B1313A4B-6EE5-4053-8A90-ECF546C044BA}" dt="2021-09-19T19:33:22.813" v="157" actId="403"/>
          <ac:spMkLst>
            <pc:docMk/>
            <pc:sldMk cId="3711694305" sldId="266"/>
            <ac:spMk id="13" creationId="{D4E19266-BEEF-4E8A-9A28-448C62F89DE4}"/>
          </ac:spMkLst>
        </pc:spChg>
        <pc:spChg chg="mod">
          <ac:chgData name="Martin Hüppauff" userId="1ba5aea5-030b-4f92-a8d7-0f2c364455e1" providerId="ADAL" clId="{B1313A4B-6EE5-4053-8A90-ECF546C044BA}" dt="2021-09-19T19:37:00.640" v="202" actId="1076"/>
          <ac:spMkLst>
            <pc:docMk/>
            <pc:sldMk cId="3711694305" sldId="266"/>
            <ac:spMk id="14" creationId="{94DD56FD-E5E0-4EE3-A02B-361067BECDB3}"/>
          </ac:spMkLst>
        </pc:spChg>
        <pc:spChg chg="mod">
          <ac:chgData name="Martin Hüppauff" userId="1ba5aea5-030b-4f92-a8d7-0f2c364455e1" providerId="ADAL" clId="{B1313A4B-6EE5-4053-8A90-ECF546C044BA}" dt="2021-09-19T19:37:08.826" v="204" actId="1076"/>
          <ac:spMkLst>
            <pc:docMk/>
            <pc:sldMk cId="3711694305" sldId="266"/>
            <ac:spMk id="15" creationId="{55D2CC83-97D8-48C7-9C92-A11D3B29B4B9}"/>
          </ac:spMkLst>
        </pc:spChg>
        <pc:spChg chg="del">
          <ac:chgData name="Martin Hüppauff" userId="1ba5aea5-030b-4f92-a8d7-0f2c364455e1" providerId="ADAL" clId="{B1313A4B-6EE5-4053-8A90-ECF546C044BA}" dt="2021-09-19T19:35:15.171" v="180" actId="478"/>
          <ac:spMkLst>
            <pc:docMk/>
            <pc:sldMk cId="3711694305" sldId="266"/>
            <ac:spMk id="16" creationId="{8C709C79-7DCC-49AE-93E9-C98E310694FD}"/>
          </ac:spMkLst>
        </pc:spChg>
        <pc:spChg chg="del">
          <ac:chgData name="Martin Hüppauff" userId="1ba5aea5-030b-4f92-a8d7-0f2c364455e1" providerId="ADAL" clId="{B1313A4B-6EE5-4053-8A90-ECF546C044BA}" dt="2021-09-19T19:35:17.154" v="181" actId="478"/>
          <ac:spMkLst>
            <pc:docMk/>
            <pc:sldMk cId="3711694305" sldId="266"/>
            <ac:spMk id="17" creationId="{6B54DEFC-0EA7-48E9-966F-EAA2EE34F846}"/>
          </ac:spMkLst>
        </pc:spChg>
        <pc:spChg chg="mod">
          <ac:chgData name="Martin Hüppauff" userId="1ba5aea5-030b-4f92-a8d7-0f2c364455e1" providerId="ADAL" clId="{B1313A4B-6EE5-4053-8A90-ECF546C044BA}" dt="2021-09-19T19:36:13.761" v="195" actId="1076"/>
          <ac:spMkLst>
            <pc:docMk/>
            <pc:sldMk cId="3711694305" sldId="266"/>
            <ac:spMk id="18" creationId="{E928C370-9E2F-49D0-8CB5-3DD8C8F17219}"/>
          </ac:spMkLst>
        </pc:spChg>
        <pc:spChg chg="mod">
          <ac:chgData name="Martin Hüppauff" userId="1ba5aea5-030b-4f92-a8d7-0f2c364455e1" providerId="ADAL" clId="{B1313A4B-6EE5-4053-8A90-ECF546C044BA}" dt="2021-09-19T19:36:31.230" v="198" actId="207"/>
          <ac:spMkLst>
            <pc:docMk/>
            <pc:sldMk cId="3711694305" sldId="266"/>
            <ac:spMk id="19" creationId="{240EE8AC-E042-44E9-8004-24E0A4804104}"/>
          </ac:spMkLst>
        </pc:spChg>
        <pc:spChg chg="mod">
          <ac:chgData name="Martin Hüppauff" userId="1ba5aea5-030b-4f92-a8d7-0f2c364455e1" providerId="ADAL" clId="{B1313A4B-6EE5-4053-8A90-ECF546C044BA}" dt="2021-09-19T19:36:02.765" v="193" actId="207"/>
          <ac:spMkLst>
            <pc:docMk/>
            <pc:sldMk cId="3711694305" sldId="266"/>
            <ac:spMk id="20" creationId="{7789620E-869D-4C79-94CC-1F9812CC14C3}"/>
          </ac:spMkLst>
        </pc:spChg>
        <pc:spChg chg="del">
          <ac:chgData name="Martin Hüppauff" userId="1ba5aea5-030b-4f92-a8d7-0f2c364455e1" providerId="ADAL" clId="{B1313A4B-6EE5-4053-8A90-ECF546C044BA}" dt="2021-09-19T19:35:34.860" v="185" actId="478"/>
          <ac:spMkLst>
            <pc:docMk/>
            <pc:sldMk cId="3711694305" sldId="266"/>
            <ac:spMk id="21" creationId="{30B2F7AD-2FC0-4289-B333-3C3225AFA0AE}"/>
          </ac:spMkLst>
        </pc:spChg>
        <pc:spChg chg="del">
          <ac:chgData name="Martin Hüppauff" userId="1ba5aea5-030b-4f92-a8d7-0f2c364455e1" providerId="ADAL" clId="{B1313A4B-6EE5-4053-8A90-ECF546C044BA}" dt="2021-09-19T19:35:39.755" v="186" actId="478"/>
          <ac:spMkLst>
            <pc:docMk/>
            <pc:sldMk cId="3711694305" sldId="266"/>
            <ac:spMk id="22" creationId="{A466624F-B660-4E27-8FD3-6386876DD48F}"/>
          </ac:spMkLst>
        </pc:spChg>
      </pc:sldChg>
      <pc:sldChg chg="addSp modSp mod">
        <pc:chgData name="Martin Hüppauff" userId="1ba5aea5-030b-4f92-a8d7-0f2c364455e1" providerId="ADAL" clId="{B1313A4B-6EE5-4053-8A90-ECF546C044BA}" dt="2021-09-18T06:28:52.489" v="43" actId="1076"/>
        <pc:sldMkLst>
          <pc:docMk/>
          <pc:sldMk cId="3861277231" sldId="267"/>
        </pc:sldMkLst>
        <pc:picChg chg="mod ord">
          <ac:chgData name="Martin Hüppauff" userId="1ba5aea5-030b-4f92-a8d7-0f2c364455e1" providerId="ADAL" clId="{B1313A4B-6EE5-4053-8A90-ECF546C044BA}" dt="2021-09-18T06:27:46.894" v="35" actId="1076"/>
          <ac:picMkLst>
            <pc:docMk/>
            <pc:sldMk cId="3861277231" sldId="267"/>
            <ac:picMk id="3" creationId="{2C2E300B-70E3-48B9-A265-87E65D9991F5}"/>
          </ac:picMkLst>
        </pc:picChg>
        <pc:picChg chg="add mod">
          <ac:chgData name="Martin Hüppauff" userId="1ba5aea5-030b-4f92-a8d7-0f2c364455e1" providerId="ADAL" clId="{B1313A4B-6EE5-4053-8A90-ECF546C044BA}" dt="2021-09-18T06:27:41.209" v="34" actId="1076"/>
          <ac:picMkLst>
            <pc:docMk/>
            <pc:sldMk cId="3861277231" sldId="267"/>
            <ac:picMk id="5" creationId="{FBCEFB8B-C832-4EED-B296-E51AC9E8661D}"/>
          </ac:picMkLst>
        </pc:picChg>
        <pc:picChg chg="add mod modCrop">
          <ac:chgData name="Martin Hüppauff" userId="1ba5aea5-030b-4f92-a8d7-0f2c364455e1" providerId="ADAL" clId="{B1313A4B-6EE5-4053-8A90-ECF546C044BA}" dt="2021-09-18T06:28:52.489" v="43" actId="1076"/>
          <ac:picMkLst>
            <pc:docMk/>
            <pc:sldMk cId="3861277231" sldId="267"/>
            <ac:picMk id="6" creationId="{7AC9C877-C7D9-493D-B29C-0248A3CF262B}"/>
          </ac:picMkLst>
        </pc:picChg>
        <pc:picChg chg="add mod">
          <ac:chgData name="Martin Hüppauff" userId="1ba5aea5-030b-4f92-a8d7-0f2c364455e1" providerId="ADAL" clId="{B1313A4B-6EE5-4053-8A90-ECF546C044BA}" dt="2021-09-18T06:28:25.721" v="41" actId="14100"/>
          <ac:picMkLst>
            <pc:docMk/>
            <pc:sldMk cId="3861277231" sldId="267"/>
            <ac:picMk id="7" creationId="{1BA858DB-092B-49F4-85DB-47B5E5703D2C}"/>
          </ac:picMkLst>
        </pc:picChg>
      </pc:sldChg>
      <pc:sldChg chg="delSp del mod">
        <pc:chgData name="Martin Hüppauff" userId="1ba5aea5-030b-4f92-a8d7-0f2c364455e1" providerId="ADAL" clId="{B1313A4B-6EE5-4053-8A90-ECF546C044BA}" dt="2021-09-18T07:08:27.259" v="56" actId="47"/>
        <pc:sldMkLst>
          <pc:docMk/>
          <pc:sldMk cId="2346562724" sldId="268"/>
        </pc:sldMkLst>
        <pc:picChg chg="del">
          <ac:chgData name="Martin Hüppauff" userId="1ba5aea5-030b-4f92-a8d7-0f2c364455e1" providerId="ADAL" clId="{B1313A4B-6EE5-4053-8A90-ECF546C044BA}" dt="2021-09-18T06:27:20.503" v="31" actId="21"/>
          <ac:picMkLst>
            <pc:docMk/>
            <pc:sldMk cId="2346562724" sldId="268"/>
            <ac:picMk id="3" creationId="{A7F848AE-0E5A-4B0C-B24F-06DAB2B0BACB}"/>
          </ac:picMkLst>
        </pc:picChg>
      </pc:sldChg>
      <pc:sldChg chg="modSp mod">
        <pc:chgData name="Martin Hüppauff" userId="1ba5aea5-030b-4f92-a8d7-0f2c364455e1" providerId="ADAL" clId="{B1313A4B-6EE5-4053-8A90-ECF546C044BA}" dt="2021-09-18T06:44:39.651" v="55" actId="1076"/>
        <pc:sldMkLst>
          <pc:docMk/>
          <pc:sldMk cId="750326522" sldId="273"/>
        </pc:sldMkLst>
        <pc:picChg chg="mod">
          <ac:chgData name="Martin Hüppauff" userId="1ba5aea5-030b-4f92-a8d7-0f2c364455e1" providerId="ADAL" clId="{B1313A4B-6EE5-4053-8A90-ECF546C044BA}" dt="2021-09-18T06:44:39.651" v="55" actId="1076"/>
          <ac:picMkLst>
            <pc:docMk/>
            <pc:sldMk cId="750326522" sldId="273"/>
            <ac:picMk id="3" creationId="{88DDDA69-09CC-4A74-B5D8-8B462E137C3C}"/>
          </ac:picMkLst>
        </pc:picChg>
      </pc:sldChg>
      <pc:sldChg chg="addSp modSp new mod">
        <pc:chgData name="Martin Hüppauff" userId="1ba5aea5-030b-4f92-a8d7-0f2c364455e1" providerId="ADAL" clId="{B1313A4B-6EE5-4053-8A90-ECF546C044BA}" dt="2021-09-18T06:17:24.553" v="8" actId="1076"/>
        <pc:sldMkLst>
          <pc:docMk/>
          <pc:sldMk cId="1364943933" sldId="275"/>
        </pc:sldMkLst>
        <pc:picChg chg="add mod">
          <ac:chgData name="Martin Hüppauff" userId="1ba5aea5-030b-4f92-a8d7-0f2c364455e1" providerId="ADAL" clId="{B1313A4B-6EE5-4053-8A90-ECF546C044BA}" dt="2021-09-18T06:17:24.553" v="8" actId="1076"/>
          <ac:picMkLst>
            <pc:docMk/>
            <pc:sldMk cId="1364943933" sldId="275"/>
            <ac:picMk id="3" creationId="{83E57795-2545-4F58-8E9E-84F4DBE68A42}"/>
          </ac:picMkLst>
        </pc:picChg>
      </pc:sldChg>
      <pc:sldChg chg="addSp modSp new mod">
        <pc:chgData name="Martin Hüppauff" userId="1ba5aea5-030b-4f92-a8d7-0f2c364455e1" providerId="ADAL" clId="{B1313A4B-6EE5-4053-8A90-ECF546C044BA}" dt="2021-09-18T06:18:07.752" v="15" actId="14100"/>
        <pc:sldMkLst>
          <pc:docMk/>
          <pc:sldMk cId="968593588" sldId="276"/>
        </pc:sldMkLst>
        <pc:picChg chg="add mod">
          <ac:chgData name="Martin Hüppauff" userId="1ba5aea5-030b-4f92-a8d7-0f2c364455e1" providerId="ADAL" clId="{B1313A4B-6EE5-4053-8A90-ECF546C044BA}" dt="2021-09-18T06:18:07.752" v="15" actId="14100"/>
          <ac:picMkLst>
            <pc:docMk/>
            <pc:sldMk cId="968593588" sldId="276"/>
            <ac:picMk id="3" creationId="{9C346454-974C-42B3-AC3D-066C9BECAB76}"/>
          </ac:picMkLst>
        </pc:picChg>
      </pc:sldChg>
      <pc:sldChg chg="addSp delSp modSp add mod">
        <pc:chgData name="Martin Hüppauff" userId="1ba5aea5-030b-4f92-a8d7-0f2c364455e1" providerId="ADAL" clId="{B1313A4B-6EE5-4053-8A90-ECF546C044BA}" dt="2021-09-18T07:22:43.796" v="68" actId="207"/>
        <pc:sldMkLst>
          <pc:docMk/>
          <pc:sldMk cId="11191822" sldId="277"/>
        </pc:sldMkLst>
        <pc:picChg chg="add mod">
          <ac:chgData name="Martin Hüppauff" userId="1ba5aea5-030b-4f92-a8d7-0f2c364455e1" providerId="ADAL" clId="{B1313A4B-6EE5-4053-8A90-ECF546C044BA}" dt="2021-09-18T07:19:58.916" v="61" actId="962"/>
          <ac:picMkLst>
            <pc:docMk/>
            <pc:sldMk cId="11191822" sldId="277"/>
            <ac:picMk id="3" creationId="{5928B337-7B47-42DA-B1C3-4DECCA49B909}"/>
          </ac:picMkLst>
        </pc:picChg>
        <pc:picChg chg="add mod">
          <ac:chgData name="Martin Hüppauff" userId="1ba5aea5-030b-4f92-a8d7-0f2c364455e1" providerId="ADAL" clId="{B1313A4B-6EE5-4053-8A90-ECF546C044BA}" dt="2021-09-18T07:22:43.796" v="68" actId="207"/>
          <ac:picMkLst>
            <pc:docMk/>
            <pc:sldMk cId="11191822" sldId="277"/>
            <ac:picMk id="6" creationId="{02F03496-2389-4812-A8D5-C380CDB57315}"/>
          </ac:picMkLst>
        </pc:picChg>
        <pc:picChg chg="del">
          <ac:chgData name="Martin Hüppauff" userId="1ba5aea5-030b-4f92-a8d7-0f2c364455e1" providerId="ADAL" clId="{B1313A4B-6EE5-4053-8A90-ECF546C044BA}" dt="2021-09-18T07:09:23.099" v="58" actId="478"/>
          <ac:picMkLst>
            <pc:docMk/>
            <pc:sldMk cId="11191822" sldId="277"/>
            <ac:picMk id="10" creationId="{A680F561-3336-4666-8A00-567F254BB98C}"/>
          </ac:picMkLst>
        </pc:picChg>
      </pc:sldChg>
      <pc:sldChg chg="addSp delSp modSp add mod">
        <pc:chgData name="Martin Hüppauff" userId="1ba5aea5-030b-4f92-a8d7-0f2c364455e1" providerId="ADAL" clId="{B1313A4B-6EE5-4053-8A90-ECF546C044BA}" dt="2021-09-21T18:20:49.815" v="425" actId="207"/>
        <pc:sldMkLst>
          <pc:docMk/>
          <pc:sldMk cId="4246707016" sldId="278"/>
        </pc:sldMkLst>
        <pc:picChg chg="add mod">
          <ac:chgData name="Martin Hüppauff" userId="1ba5aea5-030b-4f92-a8d7-0f2c364455e1" providerId="ADAL" clId="{B1313A4B-6EE5-4053-8A90-ECF546C044BA}" dt="2021-09-18T10:35:01.873" v="74" actId="962"/>
          <ac:picMkLst>
            <pc:docMk/>
            <pc:sldMk cId="4246707016" sldId="278"/>
            <ac:picMk id="3" creationId="{15404DC0-C842-455A-88D4-E337127D94AC}"/>
          </ac:picMkLst>
        </pc:picChg>
        <pc:picChg chg="add mod">
          <ac:chgData name="Martin Hüppauff" userId="1ba5aea5-030b-4f92-a8d7-0f2c364455e1" providerId="ADAL" clId="{B1313A4B-6EE5-4053-8A90-ECF546C044BA}" dt="2021-09-21T18:20:49.815" v="425" actId="207"/>
          <ac:picMkLst>
            <pc:docMk/>
            <pc:sldMk cId="4246707016" sldId="278"/>
            <ac:picMk id="6" creationId="{873F7027-F3FC-4827-9B53-FDF76401CDB9}"/>
          </ac:picMkLst>
        </pc:picChg>
        <pc:picChg chg="del">
          <ac:chgData name="Martin Hüppauff" userId="1ba5aea5-030b-4f92-a8d7-0f2c364455e1" providerId="ADAL" clId="{B1313A4B-6EE5-4053-8A90-ECF546C044BA}" dt="2021-09-18T10:34:50.641" v="71" actId="478"/>
          <ac:picMkLst>
            <pc:docMk/>
            <pc:sldMk cId="4246707016" sldId="278"/>
            <ac:picMk id="10" creationId="{A680F561-3336-4666-8A00-567F254BB98C}"/>
          </ac:picMkLst>
        </pc:picChg>
      </pc:sldChg>
      <pc:sldChg chg="addSp delSp modSp add mod">
        <pc:chgData name="Martin Hüppauff" userId="1ba5aea5-030b-4f92-a8d7-0f2c364455e1" providerId="ADAL" clId="{B1313A4B-6EE5-4053-8A90-ECF546C044BA}" dt="2021-09-18T10:54:17.235" v="94" actId="1076"/>
        <pc:sldMkLst>
          <pc:docMk/>
          <pc:sldMk cId="3149110858" sldId="279"/>
        </pc:sldMkLst>
        <pc:picChg chg="add mod">
          <ac:chgData name="Martin Hüppauff" userId="1ba5aea5-030b-4f92-a8d7-0f2c364455e1" providerId="ADAL" clId="{B1313A4B-6EE5-4053-8A90-ECF546C044BA}" dt="2021-09-18T10:54:17.235" v="94" actId="1076"/>
          <ac:picMkLst>
            <pc:docMk/>
            <pc:sldMk cId="3149110858" sldId="279"/>
            <ac:picMk id="3" creationId="{CF097FED-775E-4995-90EF-FF9953361BCB}"/>
          </ac:picMkLst>
        </pc:picChg>
        <pc:picChg chg="add mod">
          <ac:chgData name="Martin Hüppauff" userId="1ba5aea5-030b-4f92-a8d7-0f2c364455e1" providerId="ADAL" clId="{B1313A4B-6EE5-4053-8A90-ECF546C044BA}" dt="2021-09-18T10:49:51.837" v="86" actId="1076"/>
          <ac:picMkLst>
            <pc:docMk/>
            <pc:sldMk cId="3149110858" sldId="279"/>
            <ac:picMk id="5" creationId="{A3D0444F-583A-495A-98EB-276A295A030E}"/>
          </ac:picMkLst>
        </pc:picChg>
        <pc:picChg chg="del">
          <ac:chgData name="Martin Hüppauff" userId="1ba5aea5-030b-4f92-a8d7-0f2c364455e1" providerId="ADAL" clId="{B1313A4B-6EE5-4053-8A90-ECF546C044BA}" dt="2021-09-18T10:49:42.612" v="82" actId="478"/>
          <ac:picMkLst>
            <pc:docMk/>
            <pc:sldMk cId="3149110858" sldId="279"/>
            <ac:picMk id="10" creationId="{A680F561-3336-4666-8A00-567F254BB98C}"/>
          </ac:picMkLst>
        </pc:picChg>
      </pc:sldChg>
      <pc:sldChg chg="addSp modSp new mod">
        <pc:chgData name="Martin Hüppauff" userId="1ba5aea5-030b-4f92-a8d7-0f2c364455e1" providerId="ADAL" clId="{B1313A4B-6EE5-4053-8A90-ECF546C044BA}" dt="2021-09-19T19:08:07.468" v="100" actId="1076"/>
        <pc:sldMkLst>
          <pc:docMk/>
          <pc:sldMk cId="3080490277" sldId="280"/>
        </pc:sldMkLst>
        <pc:picChg chg="add mod modCrop">
          <ac:chgData name="Martin Hüppauff" userId="1ba5aea5-030b-4f92-a8d7-0f2c364455e1" providerId="ADAL" clId="{B1313A4B-6EE5-4053-8A90-ECF546C044BA}" dt="2021-09-19T19:08:07.468" v="100" actId="1076"/>
          <ac:picMkLst>
            <pc:docMk/>
            <pc:sldMk cId="3080490277" sldId="280"/>
            <ac:picMk id="3" creationId="{7E7D384F-F8EF-4DBC-B9C1-D1D8EF7A1C4C}"/>
          </ac:picMkLst>
        </pc:picChg>
      </pc:sldChg>
    </pc:docChg>
  </pc:docChgLst>
</pc:chgInfo>
</file>

<file path=ppt/media/image1.jpeg>
</file>

<file path=ppt/media/image10.JP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g>
</file>

<file path=ppt/media/image19.png>
</file>

<file path=ppt/media/image2.jpeg>
</file>

<file path=ppt/media/image3.jpg>
</file>

<file path=ppt/media/image4.jpeg>
</file>

<file path=ppt/media/image5.jpg>
</file>

<file path=ppt/media/image6.jpeg>
</file>

<file path=ppt/media/image7.jp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05BE38-AE58-412D-9E66-296E91F0DD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DBA8A4C-AE24-45CB-8B1B-718311EBA1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F6B7E6-1FBF-4395-B842-3F401EDF0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59348B-8003-4C70-BA5A-BAC4305B3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1398C22-0CD5-4B60-AFBA-FC271AD79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100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43CC24-6F89-4D0F-A96A-6941906A0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AA3E76-DB85-44CA-BE4B-245F141E38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161795-321E-4489-B2F0-D7211B712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50D084-2FD8-43F9-9173-8E7FF777B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1C8E854-D063-467C-BD4E-BB7B90BDD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059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61BC7A1-8AB8-443C-8125-043EBDF9FC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9D330FC-EFA7-4507-A774-B067AA49A2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59B753-B488-4CE6-AA19-27A1A0663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E3ED2D-9639-4FDE-9048-6D4816164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042692-B58A-4422-942B-BB8458C15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8365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0537D6-487F-4DD0-B549-AF643961D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43A090-E6E8-4A85-8C54-055227280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BC4BDCD-1121-4525-9DD3-D57DF2872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9FD27B-43BA-46E3-96D6-9D2505AD3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FE4D43-5600-41D3-962C-02890F698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5481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6F9B27-961E-4052-B2D2-E347F5CE7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EB6057B-2E4E-49AA-B79D-2077F45FA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426A94-FFFD-4EA1-A655-46E9D8D69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D351AC-F28D-40A6-9C83-43EC5FC7E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5F34EC1-4617-4630-8AF6-5975FB51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5006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964AE6-65CB-406A-9D85-B9A0CC80E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1C8EAD-8698-4BF7-B189-C5199866F2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F4004B2-3FE9-4579-9A6A-50C75817C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0E804F-BC5E-4DB2-BBF9-4F9E02849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D328B92-F917-4F2E-B84E-FD023E9B1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7367B79-8341-4BDF-810C-940F3C8C7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5957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5D15BF-A75A-40E7-8DA5-65081E76D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2C90D0-183A-4385-AB90-F311F41CF1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18B056A-F2AE-4B70-BFC7-061157D56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753D4D0-9204-4010-91D0-793D4B4F71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982BBB3-9186-48B1-BAF1-0751D4112B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AB1A74A-E6F0-46EA-8AD9-AF6B9A507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77E8C9F-FCBC-46C3-8123-3DD69EC5C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D87C67D-4F17-4FC6-9161-FDDDEC47A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0550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6AF6E3-B105-4E1B-AE28-5A088989B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7E97A41-1046-4EAA-9B04-E81F2F18F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93A8608-82CC-41D2-8E01-89846879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E72233-EFD6-41AD-A08E-29BC3DD65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7671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6BAA35D-AF9C-429D-A8D1-D3674991D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BE066CA-98FF-42FB-8DAD-31F72AF56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61681E7-9F01-4579-BAC5-8077D974D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0055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10F33D-CEEA-4AD8-953D-DCBEA05B0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4C24A4-EE1F-4184-9DF3-420B333B2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E7FCAC5-A266-4E43-A120-D046E818D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F6F6CB8-FF95-4DAA-8FF8-63A64B163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216800-B486-419C-97C7-85CA59DBB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75AB001-2B43-4648-8D49-C60FD302A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2633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0AC8AF-B0F3-477A-8714-28B520FE8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AA0811E-0F5F-4707-AC89-517D8AE9AE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86B71B2-2945-43BB-BBD4-9EFD7D6A5C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10A9B3-1CFA-4EB8-AA64-ECDD2DDA3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6335BB2-88F4-42A9-B257-EAE4D948A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6884207-D844-4237-9DE0-56A354181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0614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5FE5C13-7CDB-476F-AC40-F1BA770FC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FCB0715-673C-4289-A870-EF27CE28C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C72300-F934-4D32-895A-33E542195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8B7DF6-2827-4267-A9D0-1E853721F11D}" type="datetimeFigureOut">
              <a:rPr lang="de-DE" smtClean="0"/>
              <a:t>21.09.2021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1E5264-9012-4D00-BBB1-FD71F98D9F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3B4605-EFFD-4915-AC68-C8B4310F8C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9DF25-5BAD-4580-967E-BE8F265A8A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359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1842B1A-F8FD-4637-840A-0C1AD7AA6E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Grafik 7" descr="Ein Bild, das Gebäude, Baumaterial, Ziegelstein, Gewebe enthält.&#10;&#10;Automatisch generierte Beschreibung">
            <a:extLst>
              <a:ext uri="{FF2B5EF4-FFF2-40B4-BE49-F238E27FC236}">
                <a16:creationId xmlns:a16="http://schemas.microsoft.com/office/drawing/2014/main" id="{855AB9F6-D2A0-48AE-B31D-E07D943E0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078" y="0"/>
            <a:ext cx="5141843" cy="385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28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CF616FA5-5EE0-4266-ABD5-B6861A795CAA}"/>
              </a:ext>
            </a:extLst>
          </p:cNvPr>
          <p:cNvGrpSpPr/>
          <p:nvPr/>
        </p:nvGrpSpPr>
        <p:grpSpPr>
          <a:xfrm>
            <a:off x="794076" y="534197"/>
            <a:ext cx="10603848" cy="5789606"/>
            <a:chOff x="776179" y="607766"/>
            <a:chExt cx="10603848" cy="5789606"/>
          </a:xfrm>
        </p:grpSpPr>
        <p:sp>
          <p:nvSpPr>
            <p:cNvPr id="6" name="Flussdiagramm: Manuelle Verarbeitung 5">
              <a:extLst>
                <a:ext uri="{FF2B5EF4-FFF2-40B4-BE49-F238E27FC236}">
                  <a16:creationId xmlns:a16="http://schemas.microsoft.com/office/drawing/2014/main" id="{C0BB4FB1-92F8-4509-B04F-655EE65B3BFE}"/>
                </a:ext>
              </a:extLst>
            </p:cNvPr>
            <p:cNvSpPr/>
            <p:nvPr/>
          </p:nvSpPr>
          <p:spPr>
            <a:xfrm rot="2401974">
              <a:off x="3923203" y="1281968"/>
              <a:ext cx="2340037" cy="3377803"/>
            </a:xfrm>
            <a:prstGeom prst="flowChartManualOperation">
              <a:avLst/>
            </a:prstGeom>
            <a:solidFill>
              <a:schemeClr val="bg2">
                <a:alpha val="5019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7" name="Flussdiagramm: Manuelle Verarbeitung 6">
              <a:extLst>
                <a:ext uri="{FF2B5EF4-FFF2-40B4-BE49-F238E27FC236}">
                  <a16:creationId xmlns:a16="http://schemas.microsoft.com/office/drawing/2014/main" id="{52B70300-ACC4-466C-86FD-0060C11EE3FD}"/>
                </a:ext>
              </a:extLst>
            </p:cNvPr>
            <p:cNvSpPr/>
            <p:nvPr/>
          </p:nvSpPr>
          <p:spPr>
            <a:xfrm rot="2989434">
              <a:off x="7575923" y="1447302"/>
              <a:ext cx="2081700" cy="3235761"/>
            </a:xfrm>
            <a:prstGeom prst="flowChartManualOperation">
              <a:avLst/>
            </a:prstGeom>
            <a:solidFill>
              <a:srgbClr val="AFABAB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000"/>
            </a:p>
          </p:txBody>
        </p:sp>
        <p:sp>
          <p:nvSpPr>
            <p:cNvPr id="8" name="Rectangle 4">
              <a:extLst>
                <a:ext uri="{FF2B5EF4-FFF2-40B4-BE49-F238E27FC236}">
                  <a16:creationId xmlns:a16="http://schemas.microsoft.com/office/drawing/2014/main" id="{42041EFF-5BF9-490B-A809-219B4F0D7E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79" y="3645174"/>
              <a:ext cx="7597087" cy="273066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pPr>
                <a:spcBef>
                  <a:spcPct val="25000"/>
                </a:spcBef>
                <a:buFontTx/>
                <a:buChar char="•"/>
              </a:pPr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spcBef>
                  <a:spcPct val="25000"/>
                </a:spcBef>
                <a:buFontTx/>
                <a:buChar char="•"/>
              </a:pPr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spcBef>
                  <a:spcPct val="25000"/>
                </a:spcBef>
                <a:buFontTx/>
                <a:buChar char="•"/>
              </a:pPr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spcBef>
                  <a:spcPct val="25000"/>
                </a:spcBef>
                <a:buFontTx/>
                <a:buChar char="•"/>
              </a:pPr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Rectangle 5">
              <a:extLst>
                <a:ext uri="{FF2B5EF4-FFF2-40B4-BE49-F238E27FC236}">
                  <a16:creationId xmlns:a16="http://schemas.microsoft.com/office/drawing/2014/main" id="{92860174-2429-4C11-BE1A-760836018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7230" y="3645174"/>
              <a:ext cx="1906035" cy="2070335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pPr algn="ctr"/>
              <a:endParaRPr lang="en-US" sz="1200">
                <a:solidFill>
                  <a:schemeClr val="lt1"/>
                </a:solidFill>
              </a:endParaRPr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14D6FD6E-762A-4510-B0D2-51150DB59B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79" y="6089541"/>
              <a:ext cx="7597087" cy="307831"/>
            </a:xfrm>
            <a:prstGeom prst="rect">
              <a:avLst/>
            </a:prstGeom>
            <a:solidFill>
              <a:srgbClr val="99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400" b="1">
                  <a:latin typeface="Arial" panose="020B0604020202020204" pitchFamily="34" charset="0"/>
                  <a:cs typeface="Arial" panose="020B0604020202020204" pitchFamily="34" charset="0"/>
                </a:rPr>
                <a:t>Strategie</a:t>
              </a:r>
            </a:p>
          </p:txBody>
        </p:sp>
        <p:sp>
          <p:nvSpPr>
            <p:cNvPr id="11" name="Rectangle 7">
              <a:extLst>
                <a:ext uri="{FF2B5EF4-FFF2-40B4-BE49-F238E27FC236}">
                  <a16:creationId xmlns:a16="http://schemas.microsoft.com/office/drawing/2014/main" id="{73140266-ED11-416C-A626-D780D88FA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79" y="5767918"/>
              <a:ext cx="3798543" cy="264133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r>
                <a:rPr lang="de-DE" sz="1400" b="1">
                  <a:latin typeface="Arial" panose="020B0604020202020204" pitchFamily="34" charset="0"/>
                  <a:cs typeface="Arial" panose="020B0604020202020204" pitchFamily="34" charset="0"/>
                </a:rPr>
                <a:t>Kostenstruktur</a:t>
              </a:r>
            </a:p>
          </p:txBody>
        </p:sp>
        <p:sp>
          <p:nvSpPr>
            <p:cNvPr id="12" name="Rectangle 8">
              <a:extLst>
                <a:ext uri="{FF2B5EF4-FFF2-40B4-BE49-F238E27FC236}">
                  <a16:creationId xmlns:a16="http://schemas.microsoft.com/office/drawing/2014/main" id="{2AFF7736-1089-4E4B-A4FE-439AD3A42B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4520" y="5767918"/>
              <a:ext cx="3728746" cy="264133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pPr algn="r"/>
              <a:r>
                <a:rPr lang="de-DE" sz="1400" b="1">
                  <a:latin typeface="Arial" panose="020B0604020202020204" pitchFamily="34" charset="0"/>
                  <a:cs typeface="Arial" panose="020B0604020202020204" pitchFamily="34" charset="0"/>
                </a:rPr>
                <a:t>Umsatzstrom</a:t>
              </a:r>
            </a:p>
          </p:txBody>
        </p:sp>
        <p:sp>
          <p:nvSpPr>
            <p:cNvPr id="13" name="Rectangle 9">
              <a:extLst>
                <a:ext uri="{FF2B5EF4-FFF2-40B4-BE49-F238E27FC236}">
                  <a16:creationId xmlns:a16="http://schemas.microsoft.com/office/drawing/2014/main" id="{6704AB5E-5E13-49BF-A9CB-5A9C7BC9C1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6023" y="3645174"/>
              <a:ext cx="2129435" cy="2070335"/>
            </a:xfrm>
            <a:prstGeom prst="rect">
              <a:avLst/>
            </a:prstGeom>
            <a:solidFill>
              <a:schemeClr val="bg2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pPr algn="ctr"/>
              <a:endParaRPr lang="en-US" sz="1200"/>
            </a:p>
          </p:txBody>
        </p:sp>
        <p:sp>
          <p:nvSpPr>
            <p:cNvPr id="14" name="AutoShape 11">
              <a:extLst>
                <a:ext uri="{FF2B5EF4-FFF2-40B4-BE49-F238E27FC236}">
                  <a16:creationId xmlns:a16="http://schemas.microsoft.com/office/drawing/2014/main" id="{3AD18A62-9EC9-48BE-9D8D-9B36A3AB1B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5464" y="4666717"/>
              <a:ext cx="2604228" cy="1012833"/>
            </a:xfrm>
            <a:prstGeom prst="rightArrow">
              <a:avLst>
                <a:gd name="adj1" fmla="val 50000"/>
                <a:gd name="adj2" fmla="val 40244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400" b="1">
                  <a:latin typeface="Arial" panose="020B0604020202020204" pitchFamily="34" charset="0"/>
                  <a:cs typeface="Arial" panose="020B0604020202020204" pitchFamily="34" charset="0"/>
                </a:rPr>
                <a:t>Vertriebswege</a:t>
              </a:r>
            </a:p>
          </p:txBody>
        </p:sp>
        <p:sp>
          <p:nvSpPr>
            <p:cNvPr id="15" name="Rectangle 12">
              <a:extLst>
                <a:ext uri="{FF2B5EF4-FFF2-40B4-BE49-F238E27FC236}">
                  <a16:creationId xmlns:a16="http://schemas.microsoft.com/office/drawing/2014/main" id="{B3D58D01-9F83-4C77-9A4C-D9A4BEB73F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93827" y="3673310"/>
              <a:ext cx="773979" cy="50641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Kunden-</a:t>
              </a:r>
            </a:p>
            <a:p>
              <a:pPr algn="ctr"/>
              <a:r>
                <a:rPr lang="de-DE" sz="14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segmente</a:t>
              </a:r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Rectangle 13">
              <a:extLst>
                <a:ext uri="{FF2B5EF4-FFF2-40B4-BE49-F238E27FC236}">
                  <a16:creationId xmlns:a16="http://schemas.microsoft.com/office/drawing/2014/main" id="{AF098E25-B6E8-4F1F-8A19-2E74D3CE2B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65779" y="3659242"/>
              <a:ext cx="2065647" cy="26413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„Value Proposition“</a:t>
              </a:r>
            </a:p>
          </p:txBody>
        </p:sp>
        <p:sp>
          <p:nvSpPr>
            <p:cNvPr id="17" name="Rectangle 14">
              <a:extLst>
                <a:ext uri="{FF2B5EF4-FFF2-40B4-BE49-F238E27FC236}">
                  <a16:creationId xmlns:a16="http://schemas.microsoft.com/office/drawing/2014/main" id="{55192176-11F9-42E8-AB9C-4D3AB500FC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79" y="3645174"/>
              <a:ext cx="1208966" cy="2070335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endParaRPr lang="en-US" sz="14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Rectangle 16">
              <a:extLst>
                <a:ext uri="{FF2B5EF4-FFF2-40B4-BE49-F238E27FC236}">
                  <a16:creationId xmlns:a16="http://schemas.microsoft.com/office/drawing/2014/main" id="{E81FD69C-4231-42D2-9762-6C1084EFDB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1843" y="4393876"/>
              <a:ext cx="1337012" cy="246478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endParaRPr lang="en-US" sz="14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054B452C-47A3-4436-8F55-42D128CF88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5243" y="3909307"/>
              <a:ext cx="1143612" cy="484568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endParaRPr lang="en-US" sz="14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390AC12-7ED0-4F39-B283-EDA551E216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1843" y="5451377"/>
              <a:ext cx="1337012" cy="264133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endParaRPr lang="en-US" sz="14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23D68E-ABB3-422A-8760-FA6D8097E3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5243" y="4966810"/>
              <a:ext cx="1143612" cy="48456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endParaRPr lang="en-US" sz="14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FF9AB2A-CC12-4386-AD29-A03B2E91E9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4628" y="3953977"/>
              <a:ext cx="226958" cy="396199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endParaRPr lang="en-US" sz="14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0FBF373-E1E2-4D27-A83F-7D320C65EF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4627" y="5011480"/>
              <a:ext cx="226959" cy="396199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endParaRPr lang="en-US" sz="14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A742A52-11FF-4A1A-97BB-9F6D353A4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179" y="3645174"/>
              <a:ext cx="773978" cy="506416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Schlüssel-</a:t>
              </a:r>
            </a:p>
            <a:p>
              <a:r>
                <a:rPr lang="de-DE" sz="14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partner</a:t>
              </a:r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AutoShape 10">
              <a:extLst>
                <a:ext uri="{FF2B5EF4-FFF2-40B4-BE49-F238E27FC236}">
                  <a16:creationId xmlns:a16="http://schemas.microsoft.com/office/drawing/2014/main" id="{D44AA47B-E95D-4F42-9AB2-1F79C6669E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5464" y="3645174"/>
              <a:ext cx="2604228" cy="1012833"/>
            </a:xfrm>
            <a:prstGeom prst="rightArrow">
              <a:avLst>
                <a:gd name="adj1" fmla="val 50000"/>
                <a:gd name="adj2" fmla="val 40244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Kundenbeziehungen</a:t>
              </a:r>
            </a:p>
          </p:txBody>
        </p:sp>
        <p:sp>
          <p:nvSpPr>
            <p:cNvPr id="26" name="Rectangle 15">
              <a:extLst>
                <a:ext uri="{FF2B5EF4-FFF2-40B4-BE49-F238E27FC236}">
                  <a16:creationId xmlns:a16="http://schemas.microsoft.com/office/drawing/2014/main" id="{6626B31D-0AA6-4A67-9533-921459AB62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1843" y="3645174"/>
              <a:ext cx="1337012" cy="264134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Rectangle 18">
              <a:extLst>
                <a:ext uri="{FF2B5EF4-FFF2-40B4-BE49-F238E27FC236}">
                  <a16:creationId xmlns:a16="http://schemas.microsoft.com/office/drawing/2014/main" id="{B5973054-392C-4715-B7A1-BC7B98A86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1843" y="4702677"/>
              <a:ext cx="1337012" cy="264133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endParaRPr lang="de-DE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495D97A3-ECCC-4A1D-8CFD-3080EB626B6F}"/>
                </a:ext>
              </a:extLst>
            </p:cNvPr>
            <p:cNvSpPr txBox="1"/>
            <p:nvPr/>
          </p:nvSpPr>
          <p:spPr>
            <a:xfrm>
              <a:off x="2235243" y="3645191"/>
              <a:ext cx="114361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Schlüssel-aktivitäten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D02C4498-8240-4BE7-9C22-08488F2B0535}"/>
                </a:ext>
              </a:extLst>
            </p:cNvPr>
            <p:cNvSpPr txBox="1"/>
            <p:nvPr/>
          </p:nvSpPr>
          <p:spPr>
            <a:xfrm>
              <a:off x="2235243" y="4702677"/>
              <a:ext cx="114361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2400" kern="1200">
                  <a:solidFill>
                    <a:schemeClr val="tx1"/>
                  </a:solidFill>
                  <a:latin typeface="Times New Roman" pitchFamily="18" charset="0"/>
                  <a:ea typeface="+mn-ea"/>
                  <a:cs typeface="+mn-cs"/>
                </a:defRPr>
              </a:lvl9pPr>
            </a:lstStyle>
            <a:p>
              <a:r>
                <a:rPr lang="de-DE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Schlüssel-ressourcen</a:t>
              </a:r>
            </a:p>
          </p:txBody>
        </p:sp>
        <p:grpSp>
          <p:nvGrpSpPr>
            <p:cNvPr id="30" name="Gruppieren 29">
              <a:extLst>
                <a:ext uri="{FF2B5EF4-FFF2-40B4-BE49-F238E27FC236}">
                  <a16:creationId xmlns:a16="http://schemas.microsoft.com/office/drawing/2014/main" id="{27E31217-0B12-4B9D-8540-BAB30ED0B160}"/>
                </a:ext>
              </a:extLst>
            </p:cNvPr>
            <p:cNvGrpSpPr/>
            <p:nvPr/>
          </p:nvGrpSpPr>
          <p:grpSpPr>
            <a:xfrm>
              <a:off x="5155585" y="607766"/>
              <a:ext cx="6224442" cy="2248080"/>
              <a:chOff x="231914" y="2282687"/>
              <a:chExt cx="7466894" cy="2696817"/>
            </a:xfrm>
          </p:grpSpPr>
          <p:sp>
            <p:nvSpPr>
              <p:cNvPr id="31" name="Rechteck 30">
                <a:extLst>
                  <a:ext uri="{FF2B5EF4-FFF2-40B4-BE49-F238E27FC236}">
                    <a16:creationId xmlns:a16="http://schemas.microsoft.com/office/drawing/2014/main" id="{16E73D65-3625-4060-85DE-3B85CF2FF983}"/>
                  </a:ext>
                </a:extLst>
              </p:cNvPr>
              <p:cNvSpPr/>
              <p:nvPr/>
            </p:nvSpPr>
            <p:spPr>
              <a:xfrm>
                <a:off x="231914" y="2282687"/>
                <a:ext cx="2696817" cy="2696817"/>
              </a:xfrm>
              <a:prstGeom prst="rect">
                <a:avLst/>
              </a:prstGeom>
              <a:solidFill>
                <a:schemeClr val="bg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Ellipse 31">
                <a:extLst>
                  <a:ext uri="{FF2B5EF4-FFF2-40B4-BE49-F238E27FC236}">
                    <a16:creationId xmlns:a16="http://schemas.microsoft.com/office/drawing/2014/main" id="{7F90D872-E51D-429B-B84A-3EACBC4E5E42}"/>
                  </a:ext>
                </a:extLst>
              </p:cNvPr>
              <p:cNvSpPr/>
              <p:nvPr/>
            </p:nvSpPr>
            <p:spPr>
              <a:xfrm>
                <a:off x="4876509" y="2282687"/>
                <a:ext cx="2696817" cy="2696817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200"/>
              </a:p>
            </p:txBody>
          </p:sp>
          <p:sp>
            <p:nvSpPr>
              <p:cNvPr id="33" name="Pfeil: nach rechts 32">
                <a:extLst>
                  <a:ext uri="{FF2B5EF4-FFF2-40B4-BE49-F238E27FC236}">
                    <a16:creationId xmlns:a16="http://schemas.microsoft.com/office/drawing/2014/main" id="{EDEEE86D-8096-4072-88C8-5C6059DDFF88}"/>
                  </a:ext>
                </a:extLst>
              </p:cNvPr>
              <p:cNvSpPr/>
              <p:nvPr/>
            </p:nvSpPr>
            <p:spPr>
              <a:xfrm>
                <a:off x="3100429" y="3286504"/>
                <a:ext cx="768626" cy="689182"/>
              </a:xfrm>
              <a:prstGeom prst="rightArrow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200"/>
              </a:p>
            </p:txBody>
          </p:sp>
          <p:sp>
            <p:nvSpPr>
              <p:cNvPr id="34" name="Pfeil: nach rechts 33">
                <a:extLst>
                  <a:ext uri="{FF2B5EF4-FFF2-40B4-BE49-F238E27FC236}">
                    <a16:creationId xmlns:a16="http://schemas.microsoft.com/office/drawing/2014/main" id="{5E1AB72D-0EDF-4B95-B7B9-CEC0C1107B30}"/>
                  </a:ext>
                </a:extLst>
              </p:cNvPr>
              <p:cNvSpPr/>
              <p:nvPr/>
            </p:nvSpPr>
            <p:spPr>
              <a:xfrm flipH="1">
                <a:off x="3975217" y="3286504"/>
                <a:ext cx="768626" cy="689182"/>
              </a:xfrm>
              <a:prstGeom prst="rightArrow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200"/>
              </a:p>
            </p:txBody>
          </p:sp>
          <p:sp>
            <p:nvSpPr>
              <p:cNvPr id="35" name="Gleichschenkliges Dreieck 34">
                <a:extLst>
                  <a:ext uri="{FF2B5EF4-FFF2-40B4-BE49-F238E27FC236}">
                    <a16:creationId xmlns:a16="http://schemas.microsoft.com/office/drawing/2014/main" id="{37878E9E-5981-437E-B091-320439C3349E}"/>
                  </a:ext>
                </a:extLst>
              </p:cNvPr>
              <p:cNvSpPr/>
              <p:nvPr/>
            </p:nvSpPr>
            <p:spPr>
              <a:xfrm rot="5400000">
                <a:off x="-336273" y="2850874"/>
                <a:ext cx="2696817" cy="1560443"/>
              </a:xfrm>
              <a:prstGeom prst="triangle">
                <a:avLst/>
              </a:prstGeom>
              <a:solidFill>
                <a:schemeClr val="bg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200"/>
              </a:p>
            </p:txBody>
          </p:sp>
          <p:cxnSp>
            <p:nvCxnSpPr>
              <p:cNvPr id="36" name="Gerader Verbinder 35">
                <a:extLst>
                  <a:ext uri="{FF2B5EF4-FFF2-40B4-BE49-F238E27FC236}">
                    <a16:creationId xmlns:a16="http://schemas.microsoft.com/office/drawing/2014/main" id="{1420F4F0-1531-49C3-91FB-B9F6F7021D45}"/>
                  </a:ext>
                </a:extLst>
              </p:cNvPr>
              <p:cNvCxnSpPr>
                <a:stCxn id="31" idx="3"/>
                <a:endCxn id="35" idx="0"/>
              </p:cNvCxnSpPr>
              <p:nvPr/>
            </p:nvCxnSpPr>
            <p:spPr>
              <a:xfrm flipH="1">
                <a:off x="1792357" y="3631096"/>
                <a:ext cx="1136374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feld 36">
                <a:extLst>
                  <a:ext uri="{FF2B5EF4-FFF2-40B4-BE49-F238E27FC236}">
                    <a16:creationId xmlns:a16="http://schemas.microsoft.com/office/drawing/2014/main" id="{6C0D391C-2C4B-4FD7-B058-AAD973BB811B}"/>
                  </a:ext>
                </a:extLst>
              </p:cNvPr>
              <p:cNvSpPr txBox="1"/>
              <p:nvPr/>
            </p:nvSpPr>
            <p:spPr>
              <a:xfrm>
                <a:off x="1667827" y="4005469"/>
                <a:ext cx="1346751" cy="5538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/>
                  <a:t>Schmerz lindern</a:t>
                </a:r>
              </a:p>
            </p:txBody>
          </p:sp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9F8058CF-E7E7-4128-8C71-78390CCCB1A1}"/>
                  </a:ext>
                </a:extLst>
              </p:cNvPr>
              <p:cNvSpPr txBox="1"/>
              <p:nvPr/>
            </p:nvSpPr>
            <p:spPr>
              <a:xfrm>
                <a:off x="1687168" y="2580572"/>
                <a:ext cx="1346751" cy="5538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/>
                  <a:t>Gewinn schaffen</a:t>
                </a:r>
              </a:p>
            </p:txBody>
          </p:sp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505CB43F-26FC-441B-8424-6C579CEA7A11}"/>
                  </a:ext>
                </a:extLst>
              </p:cNvPr>
              <p:cNvSpPr txBox="1"/>
              <p:nvPr/>
            </p:nvSpPr>
            <p:spPr>
              <a:xfrm>
                <a:off x="268968" y="3226903"/>
                <a:ext cx="1346751" cy="5538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/>
                  <a:t>Produkte &amp;</a:t>
                </a:r>
              </a:p>
              <a:p>
                <a:r>
                  <a:rPr lang="de-DE" sz="1200" dirty="0"/>
                  <a:t>Services</a:t>
                </a:r>
              </a:p>
            </p:txBody>
          </p:sp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61DB9031-628B-453D-A98D-999F13DE112D}"/>
                  </a:ext>
                </a:extLst>
              </p:cNvPr>
              <p:cNvSpPr txBox="1"/>
              <p:nvPr/>
            </p:nvSpPr>
            <p:spPr>
              <a:xfrm>
                <a:off x="5183794" y="2640173"/>
                <a:ext cx="1346751" cy="5538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/>
                  <a:t>Gewinn / Nutzen</a:t>
                </a:r>
              </a:p>
            </p:txBody>
          </p:sp>
          <p:sp>
            <p:nvSpPr>
              <p:cNvPr id="41" name="Textfeld 40">
                <a:extLst>
                  <a:ext uri="{FF2B5EF4-FFF2-40B4-BE49-F238E27FC236}">
                    <a16:creationId xmlns:a16="http://schemas.microsoft.com/office/drawing/2014/main" id="{E7BF1710-5A87-4FCB-A399-08A9F464B02F}"/>
                  </a:ext>
                </a:extLst>
              </p:cNvPr>
              <p:cNvSpPr txBox="1"/>
              <p:nvPr/>
            </p:nvSpPr>
            <p:spPr>
              <a:xfrm>
                <a:off x="5185989" y="4058478"/>
                <a:ext cx="1346751" cy="3322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/>
                  <a:t>Schmerz</a:t>
                </a:r>
              </a:p>
            </p:txBody>
          </p:sp>
          <p:sp>
            <p:nvSpPr>
              <p:cNvPr id="42" name="Textfeld 41">
                <a:extLst>
                  <a:ext uri="{FF2B5EF4-FFF2-40B4-BE49-F238E27FC236}">
                    <a16:creationId xmlns:a16="http://schemas.microsoft.com/office/drawing/2014/main" id="{05CFC440-8845-46BA-9AEA-EECED87A5733}"/>
                  </a:ext>
                </a:extLst>
              </p:cNvPr>
              <p:cNvSpPr txBox="1"/>
              <p:nvPr/>
            </p:nvSpPr>
            <p:spPr>
              <a:xfrm>
                <a:off x="6352057" y="3286504"/>
                <a:ext cx="1346751" cy="5538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dirty="0"/>
                  <a:t>Aufgaben</a:t>
                </a:r>
              </a:p>
              <a:p>
                <a:r>
                  <a:rPr lang="de-DE" sz="1200" dirty="0"/>
                  <a:t>des Kunden</a:t>
                </a:r>
              </a:p>
            </p:txBody>
          </p:sp>
          <p:cxnSp>
            <p:nvCxnSpPr>
              <p:cNvPr id="43" name="Gerader Verbinder 42">
                <a:extLst>
                  <a:ext uri="{FF2B5EF4-FFF2-40B4-BE49-F238E27FC236}">
                    <a16:creationId xmlns:a16="http://schemas.microsoft.com/office/drawing/2014/main" id="{904EB51F-6880-4771-A874-BA7F427E46CD}"/>
                  </a:ext>
                </a:extLst>
              </p:cNvPr>
              <p:cNvCxnSpPr>
                <a:cxnSpLocks/>
                <a:stCxn id="32" idx="2"/>
              </p:cNvCxnSpPr>
              <p:nvPr/>
            </p:nvCxnSpPr>
            <p:spPr>
              <a:xfrm>
                <a:off x="4876509" y="3631096"/>
                <a:ext cx="1254301" cy="1289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>
                <a:extLst>
                  <a:ext uri="{FF2B5EF4-FFF2-40B4-BE49-F238E27FC236}">
                    <a16:creationId xmlns:a16="http://schemas.microsoft.com/office/drawing/2014/main" id="{B738597F-1481-449B-841B-774FFE6BDFEE}"/>
                  </a:ext>
                </a:extLst>
              </p:cNvPr>
              <p:cNvCxnSpPr>
                <a:cxnSpLocks/>
                <a:endCxn id="32" idx="7"/>
              </p:cNvCxnSpPr>
              <p:nvPr/>
            </p:nvCxnSpPr>
            <p:spPr>
              <a:xfrm flipV="1">
                <a:off x="6128412" y="2677627"/>
                <a:ext cx="1049974" cy="96636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>
                <a:extLst>
                  <a:ext uri="{FF2B5EF4-FFF2-40B4-BE49-F238E27FC236}">
                    <a16:creationId xmlns:a16="http://schemas.microsoft.com/office/drawing/2014/main" id="{E8C02180-3A06-4885-9898-E2AC3CCD3537}"/>
                  </a:ext>
                </a:extLst>
              </p:cNvPr>
              <p:cNvCxnSpPr>
                <a:cxnSpLocks/>
                <a:endCxn id="32" idx="5"/>
              </p:cNvCxnSpPr>
              <p:nvPr/>
            </p:nvCxnSpPr>
            <p:spPr>
              <a:xfrm>
                <a:off x="6130810" y="3643990"/>
                <a:ext cx="1047576" cy="94057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32271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65CA0ED0-BD77-4689-8A55-89DF79A28DE0}"/>
              </a:ext>
            </a:extLst>
          </p:cNvPr>
          <p:cNvGrpSpPr/>
          <p:nvPr/>
        </p:nvGrpSpPr>
        <p:grpSpPr>
          <a:xfrm>
            <a:off x="326754" y="306281"/>
            <a:ext cx="11705953" cy="6434772"/>
            <a:chOff x="326754" y="306281"/>
            <a:chExt cx="11705953" cy="6434772"/>
          </a:xfrm>
        </p:grpSpPr>
        <p:grpSp>
          <p:nvGrpSpPr>
            <p:cNvPr id="2" name="Gruppieren 1">
              <a:extLst>
                <a:ext uri="{FF2B5EF4-FFF2-40B4-BE49-F238E27FC236}">
                  <a16:creationId xmlns:a16="http://schemas.microsoft.com/office/drawing/2014/main" id="{4D5E403A-52A5-4C63-A365-95D5738CB4B4}"/>
                </a:ext>
              </a:extLst>
            </p:cNvPr>
            <p:cNvGrpSpPr/>
            <p:nvPr/>
          </p:nvGrpSpPr>
          <p:grpSpPr>
            <a:xfrm>
              <a:off x="2983779" y="306281"/>
              <a:ext cx="6224443" cy="2248080"/>
              <a:chOff x="231914" y="2282687"/>
              <a:chExt cx="7466896" cy="2696817"/>
            </a:xfrm>
          </p:grpSpPr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B04A02E4-836A-4600-9951-624AF6972675}"/>
                  </a:ext>
                </a:extLst>
              </p:cNvPr>
              <p:cNvSpPr/>
              <p:nvPr/>
            </p:nvSpPr>
            <p:spPr>
              <a:xfrm>
                <a:off x="231914" y="2282687"/>
                <a:ext cx="2696817" cy="2696817"/>
              </a:xfrm>
              <a:prstGeom prst="rect">
                <a:avLst/>
              </a:prstGeom>
              <a:solidFill>
                <a:schemeClr val="bg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Ellipse 3">
                <a:extLst>
                  <a:ext uri="{FF2B5EF4-FFF2-40B4-BE49-F238E27FC236}">
                    <a16:creationId xmlns:a16="http://schemas.microsoft.com/office/drawing/2014/main" id="{E759B42F-094E-4936-9404-B9BECC64CDF6}"/>
                  </a:ext>
                </a:extLst>
              </p:cNvPr>
              <p:cNvSpPr/>
              <p:nvPr/>
            </p:nvSpPr>
            <p:spPr>
              <a:xfrm>
                <a:off x="4876509" y="2282687"/>
                <a:ext cx="2696817" cy="2696817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100"/>
              </a:p>
            </p:txBody>
          </p:sp>
          <p:sp>
            <p:nvSpPr>
              <p:cNvPr id="7" name="Gleichschenkliges Dreieck 6">
                <a:extLst>
                  <a:ext uri="{FF2B5EF4-FFF2-40B4-BE49-F238E27FC236}">
                    <a16:creationId xmlns:a16="http://schemas.microsoft.com/office/drawing/2014/main" id="{655B2403-99BF-44B8-8CE6-FB61C91135BC}"/>
                  </a:ext>
                </a:extLst>
              </p:cNvPr>
              <p:cNvSpPr/>
              <p:nvPr/>
            </p:nvSpPr>
            <p:spPr>
              <a:xfrm rot="5400000">
                <a:off x="-336273" y="2850874"/>
                <a:ext cx="2696817" cy="1560443"/>
              </a:xfrm>
              <a:prstGeom prst="triangle">
                <a:avLst/>
              </a:prstGeom>
              <a:solidFill>
                <a:schemeClr val="bg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100"/>
              </a:p>
            </p:txBody>
          </p:sp>
          <p:cxnSp>
            <p:nvCxnSpPr>
              <p:cNvPr id="8" name="Gerader Verbinder 7">
                <a:extLst>
                  <a:ext uri="{FF2B5EF4-FFF2-40B4-BE49-F238E27FC236}">
                    <a16:creationId xmlns:a16="http://schemas.microsoft.com/office/drawing/2014/main" id="{52DF2B65-B3C1-48DA-9B52-052F16CD608E}"/>
                  </a:ext>
                </a:extLst>
              </p:cNvPr>
              <p:cNvCxnSpPr>
                <a:stCxn id="3" idx="3"/>
                <a:endCxn id="7" idx="0"/>
              </p:cNvCxnSpPr>
              <p:nvPr/>
            </p:nvCxnSpPr>
            <p:spPr>
              <a:xfrm flipH="1">
                <a:off x="1792357" y="3631096"/>
                <a:ext cx="1136374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E1911B2F-E395-4306-810A-61A18B3E81CD}"/>
                  </a:ext>
                </a:extLst>
              </p:cNvPr>
              <p:cNvSpPr txBox="1"/>
              <p:nvPr/>
            </p:nvSpPr>
            <p:spPr>
              <a:xfrm>
                <a:off x="1667828" y="4005469"/>
                <a:ext cx="1612719" cy="3692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 err="1"/>
                  <a:t>Relieve</a:t>
                </a:r>
                <a:r>
                  <a:rPr lang="de-DE" sz="1400" dirty="0"/>
                  <a:t> Pain</a:t>
                </a:r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5CC2E56E-615F-4E35-AD61-421357B12930}"/>
                  </a:ext>
                </a:extLst>
              </p:cNvPr>
              <p:cNvSpPr txBox="1"/>
              <p:nvPr/>
            </p:nvSpPr>
            <p:spPr>
              <a:xfrm>
                <a:off x="1687168" y="2580572"/>
                <a:ext cx="1612719" cy="3692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/>
                  <a:t>Create </a:t>
                </a:r>
                <a:r>
                  <a:rPr lang="de-DE" sz="1400" dirty="0" err="1"/>
                  <a:t>Gain</a:t>
                </a:r>
                <a:endParaRPr lang="de-DE" sz="1400" dirty="0"/>
              </a:p>
            </p:txBody>
          </p:sp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FE201D7F-2EB9-4D04-84B0-3AE2BA65A38B}"/>
                  </a:ext>
                </a:extLst>
              </p:cNvPr>
              <p:cNvSpPr txBox="1"/>
              <p:nvPr/>
            </p:nvSpPr>
            <p:spPr>
              <a:xfrm>
                <a:off x="301657" y="3307731"/>
                <a:ext cx="1612719" cy="6276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/>
                  <a:t>Products &amp;</a:t>
                </a:r>
              </a:p>
              <a:p>
                <a:r>
                  <a:rPr lang="de-DE" sz="1400" dirty="0"/>
                  <a:t>Services</a:t>
                </a:r>
              </a:p>
            </p:txBody>
          </p:sp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08AB620D-3E54-493F-85EB-F0A990BD23CD}"/>
                  </a:ext>
                </a:extLst>
              </p:cNvPr>
              <p:cNvSpPr txBox="1"/>
              <p:nvPr/>
            </p:nvSpPr>
            <p:spPr>
              <a:xfrm>
                <a:off x="5286335" y="2737123"/>
                <a:ext cx="1612719" cy="3692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 err="1"/>
                  <a:t>Gain</a:t>
                </a:r>
                <a:r>
                  <a:rPr lang="de-DE" sz="1400" dirty="0"/>
                  <a:t> / Benefit</a:t>
                </a:r>
              </a:p>
            </p:txBody>
          </p:sp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48FBC56B-AB94-4EC4-AC38-A0995BDD59B0}"/>
                  </a:ext>
                </a:extLst>
              </p:cNvPr>
              <p:cNvSpPr txBox="1"/>
              <p:nvPr/>
            </p:nvSpPr>
            <p:spPr>
              <a:xfrm>
                <a:off x="5351718" y="3994576"/>
                <a:ext cx="1612719" cy="3692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/>
                  <a:t>Pain</a:t>
                </a:r>
              </a:p>
            </p:txBody>
          </p:sp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42F39EAB-A6B4-4D28-975C-17EDB3A93470}"/>
                  </a:ext>
                </a:extLst>
              </p:cNvPr>
              <p:cNvSpPr txBox="1"/>
              <p:nvPr/>
            </p:nvSpPr>
            <p:spPr>
              <a:xfrm>
                <a:off x="6402899" y="3188681"/>
                <a:ext cx="1295911" cy="886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Tasks</a:t>
                </a:r>
              </a:p>
              <a:p>
                <a:r>
                  <a:rPr lang="en-US" sz="1400" dirty="0"/>
                  <a:t>of customer or user</a:t>
                </a:r>
                <a:endParaRPr lang="de-DE" sz="1400" dirty="0"/>
              </a:p>
            </p:txBody>
          </p:sp>
          <p:cxnSp>
            <p:nvCxnSpPr>
              <p:cNvPr id="15" name="Gerader Verbinder 14">
                <a:extLst>
                  <a:ext uri="{FF2B5EF4-FFF2-40B4-BE49-F238E27FC236}">
                    <a16:creationId xmlns:a16="http://schemas.microsoft.com/office/drawing/2014/main" id="{3B2AF6EF-87B8-4189-9911-82B7AF25D4EA}"/>
                  </a:ext>
                </a:extLst>
              </p:cNvPr>
              <p:cNvCxnSpPr>
                <a:cxnSpLocks/>
                <a:stCxn id="4" idx="2"/>
              </p:cNvCxnSpPr>
              <p:nvPr/>
            </p:nvCxnSpPr>
            <p:spPr>
              <a:xfrm>
                <a:off x="4876509" y="3631096"/>
                <a:ext cx="1254301" cy="1289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Gerader Verbinder 15">
                <a:extLst>
                  <a:ext uri="{FF2B5EF4-FFF2-40B4-BE49-F238E27FC236}">
                    <a16:creationId xmlns:a16="http://schemas.microsoft.com/office/drawing/2014/main" id="{21DBF1BC-8898-47BF-832D-BF61A1CD4B4C}"/>
                  </a:ext>
                </a:extLst>
              </p:cNvPr>
              <p:cNvCxnSpPr>
                <a:cxnSpLocks/>
                <a:endCxn id="4" idx="7"/>
              </p:cNvCxnSpPr>
              <p:nvPr/>
            </p:nvCxnSpPr>
            <p:spPr>
              <a:xfrm flipV="1">
                <a:off x="6128412" y="2677627"/>
                <a:ext cx="1049974" cy="96636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Gerader Verbinder 16">
                <a:extLst>
                  <a:ext uri="{FF2B5EF4-FFF2-40B4-BE49-F238E27FC236}">
                    <a16:creationId xmlns:a16="http://schemas.microsoft.com/office/drawing/2014/main" id="{E86D28C6-AFC0-45FC-8ACD-7333400273DA}"/>
                  </a:ext>
                </a:extLst>
              </p:cNvPr>
              <p:cNvCxnSpPr>
                <a:cxnSpLocks/>
                <a:endCxn id="4" idx="5"/>
              </p:cNvCxnSpPr>
              <p:nvPr/>
            </p:nvCxnSpPr>
            <p:spPr>
              <a:xfrm>
                <a:off x="6130810" y="3643990"/>
                <a:ext cx="1047576" cy="94057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Pfeil: nach links und rechts 17">
              <a:extLst>
                <a:ext uri="{FF2B5EF4-FFF2-40B4-BE49-F238E27FC236}">
                  <a16:creationId xmlns:a16="http://schemas.microsoft.com/office/drawing/2014/main" id="{2C2BA4AC-253F-46F9-A3A7-56572901EB74}"/>
                </a:ext>
              </a:extLst>
            </p:cNvPr>
            <p:cNvSpPr/>
            <p:nvPr/>
          </p:nvSpPr>
          <p:spPr>
            <a:xfrm>
              <a:off x="4179970" y="1296953"/>
              <a:ext cx="3800990" cy="238468"/>
            </a:xfrm>
            <a:prstGeom prst="leftRight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Pfeil: nach unten 21">
              <a:extLst>
                <a:ext uri="{FF2B5EF4-FFF2-40B4-BE49-F238E27FC236}">
                  <a16:creationId xmlns:a16="http://schemas.microsoft.com/office/drawing/2014/main" id="{FF94C7F4-0BC7-484F-9EA9-616AE36157E0}"/>
                </a:ext>
              </a:extLst>
            </p:cNvPr>
            <p:cNvSpPr/>
            <p:nvPr/>
          </p:nvSpPr>
          <p:spPr>
            <a:xfrm>
              <a:off x="6024846" y="1430321"/>
              <a:ext cx="172886" cy="143436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6BFE739D-240F-4F15-B439-57B1E71FDACE}"/>
                </a:ext>
              </a:extLst>
            </p:cNvPr>
            <p:cNvSpPr/>
            <p:nvPr/>
          </p:nvSpPr>
          <p:spPr>
            <a:xfrm>
              <a:off x="4434585" y="2944202"/>
              <a:ext cx="3233530" cy="79146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Generation of knowledge through analysis and combining of data</a:t>
              </a:r>
              <a:endParaRPr lang="de-DE" sz="1400" dirty="0">
                <a:solidFill>
                  <a:schemeClr val="tx1"/>
                </a:solidFill>
              </a:endParaRP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BD874BD9-D8F5-4AB8-96C5-FE7050E92DE0}"/>
                </a:ext>
              </a:extLst>
            </p:cNvPr>
            <p:cNvSpPr txBox="1"/>
            <p:nvPr/>
          </p:nvSpPr>
          <p:spPr>
            <a:xfrm>
              <a:off x="7684237" y="2494055"/>
              <a:ext cx="434847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Legally acquired data about customers/users, their tasks and processes, about pain points and gain points</a:t>
              </a:r>
              <a:endParaRPr lang="de-DE" sz="1400" dirty="0"/>
            </a:p>
          </p:txBody>
        </p: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60DFF3F6-8308-48AE-9E7C-1B8C83D5C13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4818" y="2147273"/>
              <a:ext cx="1638907" cy="643963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Pfeil: nach unten 31">
              <a:extLst>
                <a:ext uri="{FF2B5EF4-FFF2-40B4-BE49-F238E27FC236}">
                  <a16:creationId xmlns:a16="http://schemas.microsoft.com/office/drawing/2014/main" id="{0F744ED5-5EB5-446B-98C8-F1BD649C32A8}"/>
                </a:ext>
              </a:extLst>
            </p:cNvPr>
            <p:cNvSpPr/>
            <p:nvPr/>
          </p:nvSpPr>
          <p:spPr>
            <a:xfrm rot="16200000">
              <a:off x="3473809" y="2509141"/>
              <a:ext cx="169095" cy="1736333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F223D7CF-5FB9-4865-A3FE-7C6FB56890A1}"/>
                </a:ext>
              </a:extLst>
            </p:cNvPr>
            <p:cNvSpPr txBox="1"/>
            <p:nvPr/>
          </p:nvSpPr>
          <p:spPr>
            <a:xfrm>
              <a:off x="2556342" y="3499246"/>
              <a:ext cx="18416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Additional externally legally acquired data</a:t>
              </a:r>
              <a:endParaRPr lang="de-DE" sz="1400" dirty="0"/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6BF3880-B890-4004-8361-BBA06DEFFD25}"/>
                </a:ext>
              </a:extLst>
            </p:cNvPr>
            <p:cNvSpPr/>
            <p:nvPr/>
          </p:nvSpPr>
          <p:spPr>
            <a:xfrm>
              <a:off x="771269" y="2997210"/>
              <a:ext cx="1736333" cy="76048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solidFill>
                    <a:schemeClr val="tx1"/>
                  </a:solidFill>
                </a:rPr>
                <a:t>Data </a:t>
              </a:r>
              <a:r>
                <a:rPr lang="de-DE" sz="1400" dirty="0" err="1">
                  <a:solidFill>
                    <a:schemeClr val="tx1"/>
                  </a:solidFill>
                </a:rPr>
                <a:t>of</a:t>
              </a:r>
              <a:r>
                <a:rPr lang="de-DE" sz="1400" dirty="0">
                  <a:solidFill>
                    <a:schemeClr val="tx1"/>
                  </a:solidFill>
                </a:rPr>
                <a:t> Partner</a:t>
              </a:r>
            </a:p>
          </p:txBody>
        </p:sp>
        <p:sp>
          <p:nvSpPr>
            <p:cNvPr id="35" name="Pfeil: nach unten 34">
              <a:extLst>
                <a:ext uri="{FF2B5EF4-FFF2-40B4-BE49-F238E27FC236}">
                  <a16:creationId xmlns:a16="http://schemas.microsoft.com/office/drawing/2014/main" id="{7F44C4FC-1CF5-4673-B8E9-F60264726819}"/>
                </a:ext>
              </a:extLst>
            </p:cNvPr>
            <p:cNvSpPr/>
            <p:nvPr/>
          </p:nvSpPr>
          <p:spPr>
            <a:xfrm>
              <a:off x="4434585" y="3769504"/>
              <a:ext cx="3233530" cy="636627"/>
            </a:xfrm>
            <a:prstGeom prst="downArrow">
              <a:avLst>
                <a:gd name="adj1" fmla="val 100000"/>
                <a:gd name="adj2" fmla="val 31009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solidFill>
                    <a:schemeClr val="tx1"/>
                  </a:solidFill>
                </a:rPr>
                <a:t>Turnover: Sale </a:t>
              </a:r>
              <a:r>
                <a:rPr lang="de-DE" sz="1400" dirty="0" err="1">
                  <a:solidFill>
                    <a:schemeClr val="tx1"/>
                  </a:solidFill>
                </a:rPr>
                <a:t>of</a:t>
              </a:r>
              <a:r>
                <a:rPr lang="de-DE" sz="1400" dirty="0">
                  <a:solidFill>
                    <a:schemeClr val="tx1"/>
                  </a:solidFill>
                </a:rPr>
                <a:t> </a:t>
              </a:r>
              <a:r>
                <a:rPr lang="de-DE" sz="1400" dirty="0" err="1">
                  <a:solidFill>
                    <a:schemeClr val="tx1"/>
                  </a:solidFill>
                </a:rPr>
                <a:t>knowledge</a:t>
              </a:r>
              <a:endParaRPr lang="de-DE" sz="1400" dirty="0">
                <a:solidFill>
                  <a:schemeClr val="tx1"/>
                </a:solidFill>
              </a:endParaRPr>
            </a:p>
          </p:txBody>
        </p:sp>
        <p:sp>
          <p:nvSpPr>
            <p:cNvPr id="36" name="Pfeil: nach unten 35">
              <a:extLst>
                <a:ext uri="{FF2B5EF4-FFF2-40B4-BE49-F238E27FC236}">
                  <a16:creationId xmlns:a16="http://schemas.microsoft.com/office/drawing/2014/main" id="{9F056BBF-82F7-4771-9A51-92C7D812B3A2}"/>
                </a:ext>
              </a:extLst>
            </p:cNvPr>
            <p:cNvSpPr/>
            <p:nvPr/>
          </p:nvSpPr>
          <p:spPr>
            <a:xfrm rot="5400000">
              <a:off x="8488364" y="2512173"/>
              <a:ext cx="169095" cy="1736333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3617C41C-F163-4B78-AC5A-9FCD906A4D2D}"/>
                </a:ext>
              </a:extLst>
            </p:cNvPr>
            <p:cNvSpPr/>
            <p:nvPr/>
          </p:nvSpPr>
          <p:spPr>
            <a:xfrm>
              <a:off x="9504212" y="2987474"/>
              <a:ext cx="1736333" cy="76048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dirty="0">
                  <a:solidFill>
                    <a:schemeClr val="tx1"/>
                  </a:solidFill>
                </a:rPr>
                <a:t>Key </a:t>
              </a:r>
              <a:r>
                <a:rPr lang="de-DE" sz="1400" dirty="0" err="1">
                  <a:solidFill>
                    <a:schemeClr val="tx1"/>
                  </a:solidFill>
                </a:rPr>
                <a:t>activities</a:t>
              </a:r>
              <a:r>
                <a:rPr lang="de-DE" sz="1400" dirty="0">
                  <a:solidFill>
                    <a:schemeClr val="tx1"/>
                  </a:solidFill>
                </a:rPr>
                <a:t> and </a:t>
              </a:r>
              <a:r>
                <a:rPr lang="de-DE" sz="1400" dirty="0" err="1">
                  <a:solidFill>
                    <a:schemeClr val="tx1"/>
                  </a:solidFill>
                </a:rPr>
                <a:t>competencies</a:t>
              </a:r>
              <a:r>
                <a:rPr lang="de-DE" sz="1400" dirty="0">
                  <a:solidFill>
                    <a:schemeClr val="tx1"/>
                  </a:solidFill>
                </a:rPr>
                <a:t> (e.g. Deep Learning)</a:t>
              </a:r>
            </a:p>
          </p:txBody>
        </p:sp>
        <p:grpSp>
          <p:nvGrpSpPr>
            <p:cNvPr id="40" name="Gruppieren 39">
              <a:extLst>
                <a:ext uri="{FF2B5EF4-FFF2-40B4-BE49-F238E27FC236}">
                  <a16:creationId xmlns:a16="http://schemas.microsoft.com/office/drawing/2014/main" id="{30AA53AA-42A1-49D6-B3FF-F26A81095FD4}"/>
                </a:ext>
              </a:extLst>
            </p:cNvPr>
            <p:cNvGrpSpPr/>
            <p:nvPr/>
          </p:nvGrpSpPr>
          <p:grpSpPr>
            <a:xfrm>
              <a:off x="4949090" y="4492973"/>
              <a:ext cx="2337287" cy="2248080"/>
              <a:chOff x="4876509" y="2282687"/>
              <a:chExt cx="2803830" cy="2696817"/>
            </a:xfrm>
          </p:grpSpPr>
          <p:sp>
            <p:nvSpPr>
              <p:cNvPr id="42" name="Ellipse 41">
                <a:extLst>
                  <a:ext uri="{FF2B5EF4-FFF2-40B4-BE49-F238E27FC236}">
                    <a16:creationId xmlns:a16="http://schemas.microsoft.com/office/drawing/2014/main" id="{2940589A-69E8-4634-B38B-0BAA4A215C1E}"/>
                  </a:ext>
                </a:extLst>
              </p:cNvPr>
              <p:cNvSpPr/>
              <p:nvPr/>
            </p:nvSpPr>
            <p:spPr>
              <a:xfrm>
                <a:off x="4876509" y="2282687"/>
                <a:ext cx="2696817" cy="2696817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100"/>
              </a:p>
            </p:txBody>
          </p:sp>
          <p:sp>
            <p:nvSpPr>
              <p:cNvPr id="48" name="Textfeld 47">
                <a:extLst>
                  <a:ext uri="{FF2B5EF4-FFF2-40B4-BE49-F238E27FC236}">
                    <a16:creationId xmlns:a16="http://schemas.microsoft.com/office/drawing/2014/main" id="{61AE2ECA-5DC7-43C2-A191-3616A695D1B2}"/>
                  </a:ext>
                </a:extLst>
              </p:cNvPr>
              <p:cNvSpPr txBox="1"/>
              <p:nvPr/>
            </p:nvSpPr>
            <p:spPr>
              <a:xfrm>
                <a:off x="5207756" y="2791596"/>
                <a:ext cx="1612718" cy="3692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 err="1"/>
                  <a:t>Gain</a:t>
                </a:r>
                <a:r>
                  <a:rPr lang="de-DE" sz="1400" dirty="0"/>
                  <a:t> / Benefit</a:t>
                </a:r>
              </a:p>
            </p:txBody>
          </p:sp>
          <p:sp>
            <p:nvSpPr>
              <p:cNvPr id="49" name="Textfeld 48">
                <a:extLst>
                  <a:ext uri="{FF2B5EF4-FFF2-40B4-BE49-F238E27FC236}">
                    <a16:creationId xmlns:a16="http://schemas.microsoft.com/office/drawing/2014/main" id="{E8038F38-B796-4AC5-9F62-2FF7AB081287}"/>
                  </a:ext>
                </a:extLst>
              </p:cNvPr>
              <p:cNvSpPr txBox="1"/>
              <p:nvPr/>
            </p:nvSpPr>
            <p:spPr>
              <a:xfrm>
                <a:off x="5392431" y="4038930"/>
                <a:ext cx="1612718" cy="3692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400" dirty="0"/>
                  <a:t>Pain</a:t>
                </a:r>
              </a:p>
            </p:txBody>
          </p:sp>
          <p:sp>
            <p:nvSpPr>
              <p:cNvPr id="50" name="Textfeld 49">
                <a:extLst>
                  <a:ext uri="{FF2B5EF4-FFF2-40B4-BE49-F238E27FC236}">
                    <a16:creationId xmlns:a16="http://schemas.microsoft.com/office/drawing/2014/main" id="{AE08EA6E-94F5-4045-B015-B38F9E82BEAD}"/>
                  </a:ext>
                </a:extLst>
              </p:cNvPr>
              <p:cNvSpPr txBox="1"/>
              <p:nvPr/>
            </p:nvSpPr>
            <p:spPr>
              <a:xfrm>
                <a:off x="6426036" y="3249050"/>
                <a:ext cx="1254303" cy="11445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Tasks</a:t>
                </a:r>
              </a:p>
              <a:p>
                <a:r>
                  <a:rPr lang="en-US" sz="1400" dirty="0"/>
                  <a:t>of customer 2</a:t>
                </a:r>
                <a:endParaRPr lang="de-DE" sz="1400" dirty="0"/>
              </a:p>
              <a:p>
                <a:endParaRPr lang="de-DE" sz="1400" dirty="0"/>
              </a:p>
            </p:txBody>
          </p:sp>
          <p:cxnSp>
            <p:nvCxnSpPr>
              <p:cNvPr id="51" name="Gerader Verbinder 50">
                <a:extLst>
                  <a:ext uri="{FF2B5EF4-FFF2-40B4-BE49-F238E27FC236}">
                    <a16:creationId xmlns:a16="http://schemas.microsoft.com/office/drawing/2014/main" id="{261734C6-B051-404A-BA5E-A374F2F36737}"/>
                  </a:ext>
                </a:extLst>
              </p:cNvPr>
              <p:cNvCxnSpPr>
                <a:cxnSpLocks/>
                <a:stCxn id="42" idx="2"/>
              </p:cNvCxnSpPr>
              <p:nvPr/>
            </p:nvCxnSpPr>
            <p:spPr>
              <a:xfrm>
                <a:off x="4876509" y="3631096"/>
                <a:ext cx="1254301" cy="1289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>
                <a:extLst>
                  <a:ext uri="{FF2B5EF4-FFF2-40B4-BE49-F238E27FC236}">
                    <a16:creationId xmlns:a16="http://schemas.microsoft.com/office/drawing/2014/main" id="{9CE74497-2D0E-4697-8491-83AFF763A744}"/>
                  </a:ext>
                </a:extLst>
              </p:cNvPr>
              <p:cNvCxnSpPr>
                <a:cxnSpLocks/>
                <a:endCxn id="42" idx="7"/>
              </p:cNvCxnSpPr>
              <p:nvPr/>
            </p:nvCxnSpPr>
            <p:spPr>
              <a:xfrm flipV="1">
                <a:off x="6128412" y="2677627"/>
                <a:ext cx="1049974" cy="96636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>
                <a:extLst>
                  <a:ext uri="{FF2B5EF4-FFF2-40B4-BE49-F238E27FC236}">
                    <a16:creationId xmlns:a16="http://schemas.microsoft.com/office/drawing/2014/main" id="{D8EF6510-55D3-4C35-B6B4-1F2364FE90D6}"/>
                  </a:ext>
                </a:extLst>
              </p:cNvPr>
              <p:cNvCxnSpPr>
                <a:cxnSpLocks/>
                <a:endCxn id="42" idx="5"/>
              </p:cNvCxnSpPr>
              <p:nvPr/>
            </p:nvCxnSpPr>
            <p:spPr>
              <a:xfrm>
                <a:off x="6130810" y="3643990"/>
                <a:ext cx="1047576" cy="94057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E969EAB3-A0F6-40B5-8985-AC0B00C35A39}"/>
                </a:ext>
              </a:extLst>
            </p:cNvPr>
            <p:cNvSpPr txBox="1"/>
            <p:nvPr/>
          </p:nvSpPr>
          <p:spPr>
            <a:xfrm>
              <a:off x="326754" y="1160763"/>
              <a:ext cx="271416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Entry Produkt/ Business</a:t>
              </a:r>
            </a:p>
            <a:p>
              <a:r>
                <a:rPr lang="de-DE" dirty="0"/>
                <a:t>-&gt; </a:t>
              </a:r>
              <a:r>
                <a:rPr lang="de-DE" dirty="0" err="1"/>
                <a:t>usually</a:t>
              </a:r>
              <a:r>
                <a:rPr lang="de-DE" dirty="0"/>
                <a:t> </a:t>
              </a:r>
              <a:r>
                <a:rPr lang="de-DE" dirty="0" err="1"/>
                <a:t>no</a:t>
              </a:r>
              <a:r>
                <a:rPr lang="de-DE" dirty="0"/>
                <a:t>/</a:t>
              </a:r>
              <a:r>
                <a:rPr lang="de-DE" dirty="0" err="1"/>
                <a:t>low</a:t>
              </a:r>
              <a:r>
                <a:rPr lang="de-DE" dirty="0"/>
                <a:t> </a:t>
              </a:r>
              <a:r>
                <a:rPr lang="de-DE" dirty="0" err="1"/>
                <a:t>revenue</a:t>
              </a:r>
              <a:r>
                <a:rPr lang="de-DE" dirty="0"/>
                <a:t> and </a:t>
              </a:r>
              <a:r>
                <a:rPr lang="de-DE" dirty="0" err="1"/>
                <a:t>profit</a:t>
              </a:r>
              <a:endParaRPr lang="de-DE" dirty="0"/>
            </a:p>
          </p:txBody>
        </p:sp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6B951C3C-3AAB-4A04-AC94-8498FAD6121E}"/>
                </a:ext>
              </a:extLst>
            </p:cNvPr>
            <p:cNvSpPr txBox="1"/>
            <p:nvPr/>
          </p:nvSpPr>
          <p:spPr>
            <a:xfrm>
              <a:off x="430574" y="5355795"/>
              <a:ext cx="41892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/>
                <a:t>Final Business: Knowledge </a:t>
              </a:r>
              <a:r>
                <a:rPr lang="de-DE" dirty="0" err="1"/>
                <a:t>driven</a:t>
              </a:r>
              <a:r>
                <a:rPr lang="de-DE" dirty="0"/>
                <a:t> Business</a:t>
              </a:r>
            </a:p>
            <a:p>
              <a:r>
                <a:rPr lang="de-DE" dirty="0"/>
                <a:t>-&gt; high </a:t>
              </a:r>
              <a:r>
                <a:rPr lang="de-DE" dirty="0" err="1"/>
                <a:t>profit</a:t>
              </a:r>
              <a:r>
                <a:rPr lang="de-DE" dirty="0"/>
                <a:t>, </a:t>
              </a:r>
              <a:r>
                <a:rPr lang="de-DE" dirty="0" err="1"/>
                <a:t>exponential</a:t>
              </a:r>
              <a:r>
                <a:rPr lang="de-DE" dirty="0"/>
                <a:t> </a:t>
              </a:r>
              <a:r>
                <a:rPr lang="de-DE" dirty="0" err="1"/>
                <a:t>revenue</a:t>
              </a:r>
              <a:endParaRPr lang="de-DE" dirty="0"/>
            </a:p>
          </p:txBody>
        </p:sp>
        <p:pic>
          <p:nvPicPr>
            <p:cNvPr id="6" name="Grafik 5" descr="Hochzeitstorte Silhouette">
              <a:extLst>
                <a:ext uri="{FF2B5EF4-FFF2-40B4-BE49-F238E27FC236}">
                  <a16:creationId xmlns:a16="http://schemas.microsoft.com/office/drawing/2014/main" id="{FBA88BAC-C765-4642-84A3-96CE4402F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967997" y="1130237"/>
              <a:ext cx="600165" cy="600165"/>
            </a:xfrm>
            <a:prstGeom prst="rect">
              <a:avLst/>
            </a:prstGeom>
          </p:spPr>
        </p:pic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F791782E-D3F0-41D9-ABBD-C8FB6E12FAFE}"/>
                </a:ext>
              </a:extLst>
            </p:cNvPr>
            <p:cNvSpPr txBox="1"/>
            <p:nvPr/>
          </p:nvSpPr>
          <p:spPr>
            <a:xfrm>
              <a:off x="10560961" y="1245653"/>
              <a:ext cx="13042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>
                  <a:highlight>
                    <a:srgbClr val="FFFF00"/>
                  </a:highlight>
                </a:rPr>
                <a:t>Sweet Spot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5645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65CA0ED0-BD77-4689-8A55-89DF79A28DE0}"/>
              </a:ext>
            </a:extLst>
          </p:cNvPr>
          <p:cNvGrpSpPr/>
          <p:nvPr/>
        </p:nvGrpSpPr>
        <p:grpSpPr>
          <a:xfrm>
            <a:off x="2935423" y="570331"/>
            <a:ext cx="6321154" cy="3237395"/>
            <a:chOff x="326754" y="306281"/>
            <a:chExt cx="11891073" cy="6434773"/>
          </a:xfrm>
        </p:grpSpPr>
        <p:grpSp>
          <p:nvGrpSpPr>
            <p:cNvPr id="2" name="Gruppieren 1">
              <a:extLst>
                <a:ext uri="{FF2B5EF4-FFF2-40B4-BE49-F238E27FC236}">
                  <a16:creationId xmlns:a16="http://schemas.microsoft.com/office/drawing/2014/main" id="{4D5E403A-52A5-4C63-A365-95D5738CB4B4}"/>
                </a:ext>
              </a:extLst>
            </p:cNvPr>
            <p:cNvGrpSpPr/>
            <p:nvPr/>
          </p:nvGrpSpPr>
          <p:grpSpPr>
            <a:xfrm>
              <a:off x="2983779" y="306281"/>
              <a:ext cx="6310367" cy="2248080"/>
              <a:chOff x="231914" y="2282687"/>
              <a:chExt cx="7569971" cy="2696817"/>
            </a:xfrm>
          </p:grpSpPr>
          <p:sp>
            <p:nvSpPr>
              <p:cNvPr id="3" name="Rechteck 2">
                <a:extLst>
                  <a:ext uri="{FF2B5EF4-FFF2-40B4-BE49-F238E27FC236}">
                    <a16:creationId xmlns:a16="http://schemas.microsoft.com/office/drawing/2014/main" id="{B04A02E4-836A-4600-9951-624AF6972675}"/>
                  </a:ext>
                </a:extLst>
              </p:cNvPr>
              <p:cNvSpPr/>
              <p:nvPr/>
            </p:nvSpPr>
            <p:spPr>
              <a:xfrm>
                <a:off x="231914" y="2282687"/>
                <a:ext cx="2696817" cy="2696817"/>
              </a:xfrm>
              <a:prstGeom prst="rect">
                <a:avLst/>
              </a:prstGeom>
              <a:solidFill>
                <a:schemeClr val="bg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Ellipse 3">
                <a:extLst>
                  <a:ext uri="{FF2B5EF4-FFF2-40B4-BE49-F238E27FC236}">
                    <a16:creationId xmlns:a16="http://schemas.microsoft.com/office/drawing/2014/main" id="{E759B42F-094E-4936-9404-B9BECC64CDF6}"/>
                  </a:ext>
                </a:extLst>
              </p:cNvPr>
              <p:cNvSpPr/>
              <p:nvPr/>
            </p:nvSpPr>
            <p:spPr>
              <a:xfrm>
                <a:off x="4876509" y="2282687"/>
                <a:ext cx="2696817" cy="2696817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600"/>
              </a:p>
            </p:txBody>
          </p:sp>
          <p:sp>
            <p:nvSpPr>
              <p:cNvPr id="7" name="Gleichschenkliges Dreieck 6">
                <a:extLst>
                  <a:ext uri="{FF2B5EF4-FFF2-40B4-BE49-F238E27FC236}">
                    <a16:creationId xmlns:a16="http://schemas.microsoft.com/office/drawing/2014/main" id="{655B2403-99BF-44B8-8CE6-FB61C91135BC}"/>
                  </a:ext>
                </a:extLst>
              </p:cNvPr>
              <p:cNvSpPr/>
              <p:nvPr/>
            </p:nvSpPr>
            <p:spPr>
              <a:xfrm rot="5400000">
                <a:off x="-336273" y="2850874"/>
                <a:ext cx="2696817" cy="1560443"/>
              </a:xfrm>
              <a:prstGeom prst="triangle">
                <a:avLst/>
              </a:prstGeom>
              <a:solidFill>
                <a:schemeClr val="bg2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600"/>
              </a:p>
            </p:txBody>
          </p:sp>
          <p:cxnSp>
            <p:nvCxnSpPr>
              <p:cNvPr id="8" name="Gerader Verbinder 7">
                <a:extLst>
                  <a:ext uri="{FF2B5EF4-FFF2-40B4-BE49-F238E27FC236}">
                    <a16:creationId xmlns:a16="http://schemas.microsoft.com/office/drawing/2014/main" id="{52DF2B65-B3C1-48DA-9B52-052F16CD608E}"/>
                  </a:ext>
                </a:extLst>
              </p:cNvPr>
              <p:cNvCxnSpPr>
                <a:stCxn id="3" idx="3"/>
                <a:endCxn id="7" idx="0"/>
              </p:cNvCxnSpPr>
              <p:nvPr/>
            </p:nvCxnSpPr>
            <p:spPr>
              <a:xfrm flipH="1">
                <a:off x="1792357" y="3631096"/>
                <a:ext cx="1136374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E1911B2F-E395-4306-810A-61A18B3E81CD}"/>
                  </a:ext>
                </a:extLst>
              </p:cNvPr>
              <p:cNvSpPr txBox="1"/>
              <p:nvPr/>
            </p:nvSpPr>
            <p:spPr>
              <a:xfrm>
                <a:off x="1473873" y="4079969"/>
                <a:ext cx="1612719" cy="5137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800" dirty="0" err="1"/>
                  <a:t>Relieve</a:t>
                </a:r>
                <a:r>
                  <a:rPr lang="de-DE" sz="800" dirty="0"/>
                  <a:t> Pain</a:t>
                </a:r>
              </a:p>
            </p:txBody>
          </p:sp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5CC2E56E-615F-4E35-AD61-421357B12930}"/>
                  </a:ext>
                </a:extLst>
              </p:cNvPr>
              <p:cNvSpPr txBox="1"/>
              <p:nvPr/>
            </p:nvSpPr>
            <p:spPr>
              <a:xfrm>
                <a:off x="1493212" y="2655069"/>
                <a:ext cx="1612719" cy="5137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800" dirty="0"/>
                  <a:t>Create </a:t>
                </a:r>
                <a:r>
                  <a:rPr lang="de-DE" sz="800" dirty="0" err="1"/>
                  <a:t>Gain</a:t>
                </a:r>
                <a:endParaRPr lang="de-DE" sz="800" dirty="0"/>
              </a:p>
            </p:txBody>
          </p:sp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FE201D7F-2EB9-4D04-84B0-3AE2BA65A38B}"/>
                  </a:ext>
                </a:extLst>
              </p:cNvPr>
              <p:cNvSpPr txBox="1"/>
              <p:nvPr/>
            </p:nvSpPr>
            <p:spPr>
              <a:xfrm>
                <a:off x="301656" y="3307734"/>
                <a:ext cx="1612719" cy="8072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800" dirty="0"/>
                  <a:t>Products &amp;</a:t>
                </a:r>
              </a:p>
              <a:p>
                <a:r>
                  <a:rPr lang="de-DE" sz="800" dirty="0"/>
                  <a:t>Services</a:t>
                </a:r>
              </a:p>
            </p:txBody>
          </p:sp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08AB620D-3E54-493F-85EB-F0A990BD23CD}"/>
                  </a:ext>
                </a:extLst>
              </p:cNvPr>
              <p:cNvSpPr txBox="1"/>
              <p:nvPr/>
            </p:nvSpPr>
            <p:spPr>
              <a:xfrm>
                <a:off x="5286334" y="2737123"/>
                <a:ext cx="1612719" cy="8072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800" dirty="0" err="1"/>
                  <a:t>Gain</a:t>
                </a:r>
                <a:r>
                  <a:rPr lang="de-DE" sz="800" dirty="0"/>
                  <a:t> / Benefit</a:t>
                </a:r>
              </a:p>
            </p:txBody>
          </p:sp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48FBC56B-AB94-4EC4-AC38-A0995BDD59B0}"/>
                  </a:ext>
                </a:extLst>
              </p:cNvPr>
              <p:cNvSpPr txBox="1"/>
              <p:nvPr/>
            </p:nvSpPr>
            <p:spPr>
              <a:xfrm>
                <a:off x="5351716" y="3994579"/>
                <a:ext cx="1612719" cy="5137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800" dirty="0"/>
                  <a:t>Pain</a:t>
                </a:r>
              </a:p>
            </p:txBody>
          </p:sp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42F39EAB-A6B4-4D28-975C-17EDB3A93470}"/>
                  </a:ext>
                </a:extLst>
              </p:cNvPr>
              <p:cNvSpPr txBox="1"/>
              <p:nvPr/>
            </p:nvSpPr>
            <p:spPr>
              <a:xfrm>
                <a:off x="6505972" y="2981325"/>
                <a:ext cx="1295913" cy="1394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/>
                  <a:t>Tasks</a:t>
                </a:r>
              </a:p>
              <a:p>
                <a:r>
                  <a:rPr lang="en-US" sz="800" dirty="0"/>
                  <a:t>of customer or user</a:t>
                </a:r>
                <a:endParaRPr lang="de-DE" sz="800" dirty="0"/>
              </a:p>
            </p:txBody>
          </p:sp>
          <p:cxnSp>
            <p:nvCxnSpPr>
              <p:cNvPr id="15" name="Gerader Verbinder 14">
                <a:extLst>
                  <a:ext uri="{FF2B5EF4-FFF2-40B4-BE49-F238E27FC236}">
                    <a16:creationId xmlns:a16="http://schemas.microsoft.com/office/drawing/2014/main" id="{3B2AF6EF-87B8-4189-9911-82B7AF25D4EA}"/>
                  </a:ext>
                </a:extLst>
              </p:cNvPr>
              <p:cNvCxnSpPr>
                <a:cxnSpLocks/>
                <a:stCxn id="4" idx="2"/>
              </p:cNvCxnSpPr>
              <p:nvPr/>
            </p:nvCxnSpPr>
            <p:spPr>
              <a:xfrm>
                <a:off x="4876509" y="3631096"/>
                <a:ext cx="1254301" cy="1289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Gerader Verbinder 15">
                <a:extLst>
                  <a:ext uri="{FF2B5EF4-FFF2-40B4-BE49-F238E27FC236}">
                    <a16:creationId xmlns:a16="http://schemas.microsoft.com/office/drawing/2014/main" id="{21DBF1BC-8898-47BF-832D-BF61A1CD4B4C}"/>
                  </a:ext>
                </a:extLst>
              </p:cNvPr>
              <p:cNvCxnSpPr>
                <a:cxnSpLocks/>
                <a:endCxn id="4" idx="7"/>
              </p:cNvCxnSpPr>
              <p:nvPr/>
            </p:nvCxnSpPr>
            <p:spPr>
              <a:xfrm flipV="1">
                <a:off x="6128412" y="2677627"/>
                <a:ext cx="1049974" cy="96636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Gerader Verbinder 16">
                <a:extLst>
                  <a:ext uri="{FF2B5EF4-FFF2-40B4-BE49-F238E27FC236}">
                    <a16:creationId xmlns:a16="http://schemas.microsoft.com/office/drawing/2014/main" id="{E86D28C6-AFC0-45FC-8ACD-7333400273DA}"/>
                  </a:ext>
                </a:extLst>
              </p:cNvPr>
              <p:cNvCxnSpPr>
                <a:cxnSpLocks/>
                <a:endCxn id="4" idx="5"/>
              </p:cNvCxnSpPr>
              <p:nvPr/>
            </p:nvCxnSpPr>
            <p:spPr>
              <a:xfrm>
                <a:off x="6130810" y="3643990"/>
                <a:ext cx="1047576" cy="94057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Pfeil: nach links und rechts 17">
              <a:extLst>
                <a:ext uri="{FF2B5EF4-FFF2-40B4-BE49-F238E27FC236}">
                  <a16:creationId xmlns:a16="http://schemas.microsoft.com/office/drawing/2014/main" id="{2C2BA4AC-253F-46F9-A3A7-56572901EB74}"/>
                </a:ext>
              </a:extLst>
            </p:cNvPr>
            <p:cNvSpPr/>
            <p:nvPr/>
          </p:nvSpPr>
          <p:spPr>
            <a:xfrm>
              <a:off x="4179970" y="1296953"/>
              <a:ext cx="3800990" cy="238468"/>
            </a:xfrm>
            <a:prstGeom prst="leftRightArrow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00"/>
            </a:p>
          </p:txBody>
        </p:sp>
        <p:sp>
          <p:nvSpPr>
            <p:cNvPr id="22" name="Pfeil: nach unten 21">
              <a:extLst>
                <a:ext uri="{FF2B5EF4-FFF2-40B4-BE49-F238E27FC236}">
                  <a16:creationId xmlns:a16="http://schemas.microsoft.com/office/drawing/2014/main" id="{FF94C7F4-0BC7-484F-9EA9-616AE36157E0}"/>
                </a:ext>
              </a:extLst>
            </p:cNvPr>
            <p:cNvSpPr/>
            <p:nvPr/>
          </p:nvSpPr>
          <p:spPr>
            <a:xfrm>
              <a:off x="6024846" y="1430321"/>
              <a:ext cx="172886" cy="143436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00"/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6BFE739D-240F-4F15-B439-57B1E71FDACE}"/>
                </a:ext>
              </a:extLst>
            </p:cNvPr>
            <p:cNvSpPr/>
            <p:nvPr/>
          </p:nvSpPr>
          <p:spPr>
            <a:xfrm>
              <a:off x="4434585" y="2944202"/>
              <a:ext cx="3233530" cy="79146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Generation of knowledge through analysis and combining of data</a:t>
              </a:r>
              <a:endParaRPr lang="de-DE" sz="800" dirty="0">
                <a:solidFill>
                  <a:schemeClr val="tx1"/>
                </a:solidFill>
              </a:endParaRPr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BD874BD9-D8F5-4AB8-96C5-FE7050E92DE0}"/>
                </a:ext>
              </a:extLst>
            </p:cNvPr>
            <p:cNvSpPr txBox="1"/>
            <p:nvPr/>
          </p:nvSpPr>
          <p:spPr>
            <a:xfrm>
              <a:off x="7869358" y="2409766"/>
              <a:ext cx="4348469" cy="9176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Legally acquired data about customers/users, their tasks and processes, about pain points and gain points</a:t>
              </a:r>
              <a:endParaRPr lang="de-DE" sz="800" dirty="0"/>
            </a:p>
          </p:txBody>
        </p: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60DFF3F6-8308-48AE-9E7C-1B8C83D5C13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4818" y="2147273"/>
              <a:ext cx="1638907" cy="643963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Pfeil: nach unten 31">
              <a:extLst>
                <a:ext uri="{FF2B5EF4-FFF2-40B4-BE49-F238E27FC236}">
                  <a16:creationId xmlns:a16="http://schemas.microsoft.com/office/drawing/2014/main" id="{0F744ED5-5EB5-446B-98C8-F1BD649C32A8}"/>
                </a:ext>
              </a:extLst>
            </p:cNvPr>
            <p:cNvSpPr/>
            <p:nvPr/>
          </p:nvSpPr>
          <p:spPr>
            <a:xfrm rot="16200000">
              <a:off x="3473809" y="2509141"/>
              <a:ext cx="169095" cy="1736333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00"/>
            </a:p>
          </p:txBody>
        </p:sp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F223D7CF-5FB9-4865-A3FE-7C6FB56890A1}"/>
                </a:ext>
              </a:extLst>
            </p:cNvPr>
            <p:cNvSpPr txBox="1"/>
            <p:nvPr/>
          </p:nvSpPr>
          <p:spPr>
            <a:xfrm>
              <a:off x="2556343" y="3499247"/>
              <a:ext cx="1841614" cy="9176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/>
                <a:t>Additional externally legally acquired data</a:t>
              </a:r>
              <a:endParaRPr lang="de-DE" sz="800" dirty="0"/>
            </a:p>
          </p:txBody>
        </p:sp>
        <p:sp>
          <p:nvSpPr>
            <p:cNvPr id="34" name="Rechteck 33">
              <a:extLst>
                <a:ext uri="{FF2B5EF4-FFF2-40B4-BE49-F238E27FC236}">
                  <a16:creationId xmlns:a16="http://schemas.microsoft.com/office/drawing/2014/main" id="{06BF3880-B890-4004-8361-BBA06DEFFD25}"/>
                </a:ext>
              </a:extLst>
            </p:cNvPr>
            <p:cNvSpPr/>
            <p:nvPr/>
          </p:nvSpPr>
          <p:spPr>
            <a:xfrm>
              <a:off x="771269" y="2997210"/>
              <a:ext cx="1736333" cy="76048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800" dirty="0">
                  <a:solidFill>
                    <a:schemeClr val="tx1"/>
                  </a:solidFill>
                </a:rPr>
                <a:t>Data </a:t>
              </a:r>
              <a:r>
                <a:rPr lang="de-DE" sz="800" dirty="0" err="1">
                  <a:solidFill>
                    <a:schemeClr val="tx1"/>
                  </a:solidFill>
                </a:rPr>
                <a:t>of</a:t>
              </a:r>
              <a:r>
                <a:rPr lang="de-DE" sz="800" dirty="0">
                  <a:solidFill>
                    <a:schemeClr val="tx1"/>
                  </a:solidFill>
                </a:rPr>
                <a:t> Partner</a:t>
              </a:r>
            </a:p>
          </p:txBody>
        </p:sp>
        <p:sp>
          <p:nvSpPr>
            <p:cNvPr id="35" name="Pfeil: nach unten 34">
              <a:extLst>
                <a:ext uri="{FF2B5EF4-FFF2-40B4-BE49-F238E27FC236}">
                  <a16:creationId xmlns:a16="http://schemas.microsoft.com/office/drawing/2014/main" id="{7F44C4FC-1CF5-4673-B8E9-F60264726819}"/>
                </a:ext>
              </a:extLst>
            </p:cNvPr>
            <p:cNvSpPr/>
            <p:nvPr/>
          </p:nvSpPr>
          <p:spPr>
            <a:xfrm>
              <a:off x="4434585" y="3769504"/>
              <a:ext cx="3233530" cy="636627"/>
            </a:xfrm>
            <a:prstGeom prst="downArrow">
              <a:avLst>
                <a:gd name="adj1" fmla="val 100000"/>
                <a:gd name="adj2" fmla="val 31009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800" dirty="0">
                  <a:solidFill>
                    <a:schemeClr val="tx1"/>
                  </a:solidFill>
                </a:rPr>
                <a:t>Turnover: Sale </a:t>
              </a:r>
              <a:r>
                <a:rPr lang="de-DE" sz="800" dirty="0" err="1">
                  <a:solidFill>
                    <a:schemeClr val="tx1"/>
                  </a:solidFill>
                </a:rPr>
                <a:t>of</a:t>
              </a:r>
              <a:r>
                <a:rPr lang="de-DE" sz="800" dirty="0">
                  <a:solidFill>
                    <a:schemeClr val="tx1"/>
                  </a:solidFill>
                </a:rPr>
                <a:t> </a:t>
              </a:r>
              <a:r>
                <a:rPr lang="de-DE" sz="800" dirty="0" err="1">
                  <a:solidFill>
                    <a:schemeClr val="tx1"/>
                  </a:solidFill>
                </a:rPr>
                <a:t>knowledge</a:t>
              </a:r>
              <a:endParaRPr lang="de-DE" sz="800" dirty="0">
                <a:solidFill>
                  <a:schemeClr val="tx1"/>
                </a:solidFill>
              </a:endParaRPr>
            </a:p>
          </p:txBody>
        </p:sp>
        <p:sp>
          <p:nvSpPr>
            <p:cNvPr id="36" name="Pfeil: nach unten 35">
              <a:extLst>
                <a:ext uri="{FF2B5EF4-FFF2-40B4-BE49-F238E27FC236}">
                  <a16:creationId xmlns:a16="http://schemas.microsoft.com/office/drawing/2014/main" id="{9F056BBF-82F7-4771-9A51-92C7D812B3A2}"/>
                </a:ext>
              </a:extLst>
            </p:cNvPr>
            <p:cNvSpPr/>
            <p:nvPr/>
          </p:nvSpPr>
          <p:spPr>
            <a:xfrm rot="5400000">
              <a:off x="8488364" y="2512173"/>
              <a:ext cx="169095" cy="1736333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00"/>
            </a:p>
          </p:txBody>
        </p:sp>
        <p:sp>
          <p:nvSpPr>
            <p:cNvPr id="37" name="Rechteck 36">
              <a:extLst>
                <a:ext uri="{FF2B5EF4-FFF2-40B4-BE49-F238E27FC236}">
                  <a16:creationId xmlns:a16="http://schemas.microsoft.com/office/drawing/2014/main" id="{3617C41C-F163-4B78-AC5A-9FCD906A4D2D}"/>
                </a:ext>
              </a:extLst>
            </p:cNvPr>
            <p:cNvSpPr/>
            <p:nvPr/>
          </p:nvSpPr>
          <p:spPr>
            <a:xfrm>
              <a:off x="9504212" y="2987475"/>
              <a:ext cx="1841613" cy="76048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800" dirty="0">
                  <a:solidFill>
                    <a:schemeClr val="tx1"/>
                  </a:solidFill>
                </a:rPr>
                <a:t>Key </a:t>
              </a:r>
              <a:r>
                <a:rPr lang="de-DE" sz="800" dirty="0" err="1">
                  <a:solidFill>
                    <a:schemeClr val="tx1"/>
                  </a:solidFill>
                </a:rPr>
                <a:t>activities</a:t>
              </a:r>
              <a:r>
                <a:rPr lang="de-DE" sz="800" dirty="0">
                  <a:solidFill>
                    <a:schemeClr val="tx1"/>
                  </a:solidFill>
                </a:rPr>
                <a:t> and </a:t>
              </a:r>
              <a:r>
                <a:rPr lang="de-DE" sz="800" dirty="0" err="1">
                  <a:solidFill>
                    <a:schemeClr val="tx1"/>
                  </a:solidFill>
                </a:rPr>
                <a:t>competencies</a:t>
              </a:r>
              <a:r>
                <a:rPr lang="de-DE" sz="800" dirty="0">
                  <a:solidFill>
                    <a:schemeClr val="tx1"/>
                  </a:solidFill>
                </a:rPr>
                <a:t> (e.g. Deep Learning)</a:t>
              </a:r>
            </a:p>
          </p:txBody>
        </p:sp>
        <p:grpSp>
          <p:nvGrpSpPr>
            <p:cNvPr id="40" name="Gruppieren 39">
              <a:extLst>
                <a:ext uri="{FF2B5EF4-FFF2-40B4-BE49-F238E27FC236}">
                  <a16:creationId xmlns:a16="http://schemas.microsoft.com/office/drawing/2014/main" id="{30AA53AA-42A1-49D6-B3FF-F26A81095FD4}"/>
                </a:ext>
              </a:extLst>
            </p:cNvPr>
            <p:cNvGrpSpPr/>
            <p:nvPr/>
          </p:nvGrpSpPr>
          <p:grpSpPr>
            <a:xfrm>
              <a:off x="4949090" y="4492973"/>
              <a:ext cx="2337287" cy="2248081"/>
              <a:chOff x="4876509" y="2282687"/>
              <a:chExt cx="2803830" cy="2696817"/>
            </a:xfrm>
          </p:grpSpPr>
          <p:sp>
            <p:nvSpPr>
              <p:cNvPr id="42" name="Ellipse 41">
                <a:extLst>
                  <a:ext uri="{FF2B5EF4-FFF2-40B4-BE49-F238E27FC236}">
                    <a16:creationId xmlns:a16="http://schemas.microsoft.com/office/drawing/2014/main" id="{2940589A-69E8-4634-B38B-0BAA4A215C1E}"/>
                  </a:ext>
                </a:extLst>
              </p:cNvPr>
              <p:cNvSpPr/>
              <p:nvPr/>
            </p:nvSpPr>
            <p:spPr>
              <a:xfrm>
                <a:off x="4876509" y="2282687"/>
                <a:ext cx="2696817" cy="2696817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600"/>
              </a:p>
            </p:txBody>
          </p:sp>
          <p:sp>
            <p:nvSpPr>
              <p:cNvPr id="48" name="Textfeld 47">
                <a:extLst>
                  <a:ext uri="{FF2B5EF4-FFF2-40B4-BE49-F238E27FC236}">
                    <a16:creationId xmlns:a16="http://schemas.microsoft.com/office/drawing/2014/main" id="{61AE2ECA-5DC7-43C2-A191-3616A695D1B2}"/>
                  </a:ext>
                </a:extLst>
              </p:cNvPr>
              <p:cNvSpPr txBox="1"/>
              <p:nvPr/>
            </p:nvSpPr>
            <p:spPr>
              <a:xfrm>
                <a:off x="5207756" y="2791597"/>
                <a:ext cx="1612718" cy="8072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800" dirty="0" err="1"/>
                  <a:t>Gain</a:t>
                </a:r>
                <a:r>
                  <a:rPr lang="de-DE" sz="800" dirty="0"/>
                  <a:t> / Benefit</a:t>
                </a:r>
              </a:p>
            </p:txBody>
          </p:sp>
          <p:sp>
            <p:nvSpPr>
              <p:cNvPr id="49" name="Textfeld 48">
                <a:extLst>
                  <a:ext uri="{FF2B5EF4-FFF2-40B4-BE49-F238E27FC236}">
                    <a16:creationId xmlns:a16="http://schemas.microsoft.com/office/drawing/2014/main" id="{E8038F38-B796-4AC5-9F62-2FF7AB081287}"/>
                  </a:ext>
                </a:extLst>
              </p:cNvPr>
              <p:cNvSpPr txBox="1"/>
              <p:nvPr/>
            </p:nvSpPr>
            <p:spPr>
              <a:xfrm>
                <a:off x="5392431" y="4038933"/>
                <a:ext cx="1612718" cy="5137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800" dirty="0"/>
                  <a:t>Pain</a:t>
                </a:r>
              </a:p>
            </p:txBody>
          </p:sp>
          <p:sp>
            <p:nvSpPr>
              <p:cNvPr id="50" name="Textfeld 49">
                <a:extLst>
                  <a:ext uri="{FF2B5EF4-FFF2-40B4-BE49-F238E27FC236}">
                    <a16:creationId xmlns:a16="http://schemas.microsoft.com/office/drawing/2014/main" id="{AE08EA6E-94F5-4045-B015-B38F9E82BEAD}"/>
                  </a:ext>
                </a:extLst>
              </p:cNvPr>
              <p:cNvSpPr txBox="1"/>
              <p:nvPr/>
            </p:nvSpPr>
            <p:spPr>
              <a:xfrm>
                <a:off x="6426036" y="3249049"/>
                <a:ext cx="1254303" cy="1687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/>
                  <a:t>Tasks</a:t>
                </a:r>
              </a:p>
              <a:p>
                <a:r>
                  <a:rPr lang="en-US" sz="800" dirty="0"/>
                  <a:t>of customer 2</a:t>
                </a:r>
                <a:endParaRPr lang="de-DE" sz="800" dirty="0"/>
              </a:p>
              <a:p>
                <a:endParaRPr lang="de-DE" sz="800" dirty="0"/>
              </a:p>
            </p:txBody>
          </p:sp>
          <p:cxnSp>
            <p:nvCxnSpPr>
              <p:cNvPr id="51" name="Gerader Verbinder 50">
                <a:extLst>
                  <a:ext uri="{FF2B5EF4-FFF2-40B4-BE49-F238E27FC236}">
                    <a16:creationId xmlns:a16="http://schemas.microsoft.com/office/drawing/2014/main" id="{261734C6-B051-404A-BA5E-A374F2F36737}"/>
                  </a:ext>
                </a:extLst>
              </p:cNvPr>
              <p:cNvCxnSpPr>
                <a:cxnSpLocks/>
                <a:stCxn id="42" idx="2"/>
              </p:cNvCxnSpPr>
              <p:nvPr/>
            </p:nvCxnSpPr>
            <p:spPr>
              <a:xfrm>
                <a:off x="4876509" y="3631096"/>
                <a:ext cx="1254301" cy="1289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>
                <a:extLst>
                  <a:ext uri="{FF2B5EF4-FFF2-40B4-BE49-F238E27FC236}">
                    <a16:creationId xmlns:a16="http://schemas.microsoft.com/office/drawing/2014/main" id="{9CE74497-2D0E-4697-8491-83AFF763A744}"/>
                  </a:ext>
                </a:extLst>
              </p:cNvPr>
              <p:cNvCxnSpPr>
                <a:cxnSpLocks/>
                <a:endCxn id="42" idx="7"/>
              </p:cNvCxnSpPr>
              <p:nvPr/>
            </p:nvCxnSpPr>
            <p:spPr>
              <a:xfrm flipV="1">
                <a:off x="6128412" y="2677627"/>
                <a:ext cx="1049974" cy="966363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>
                <a:extLst>
                  <a:ext uri="{FF2B5EF4-FFF2-40B4-BE49-F238E27FC236}">
                    <a16:creationId xmlns:a16="http://schemas.microsoft.com/office/drawing/2014/main" id="{D8EF6510-55D3-4C35-B6B4-1F2364FE90D6}"/>
                  </a:ext>
                </a:extLst>
              </p:cNvPr>
              <p:cNvCxnSpPr>
                <a:cxnSpLocks/>
                <a:endCxn id="42" idx="5"/>
              </p:cNvCxnSpPr>
              <p:nvPr/>
            </p:nvCxnSpPr>
            <p:spPr>
              <a:xfrm>
                <a:off x="6130810" y="3643990"/>
                <a:ext cx="1047576" cy="94057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Textfeld 53">
              <a:extLst>
                <a:ext uri="{FF2B5EF4-FFF2-40B4-BE49-F238E27FC236}">
                  <a16:creationId xmlns:a16="http://schemas.microsoft.com/office/drawing/2014/main" id="{E969EAB3-A0F6-40B5-8985-AC0B00C35A39}"/>
                </a:ext>
              </a:extLst>
            </p:cNvPr>
            <p:cNvSpPr txBox="1"/>
            <p:nvPr/>
          </p:nvSpPr>
          <p:spPr>
            <a:xfrm>
              <a:off x="326754" y="1160763"/>
              <a:ext cx="2714165" cy="11011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/>
                <a:t>Entry Produkt/ Business</a:t>
              </a:r>
            </a:p>
            <a:p>
              <a:r>
                <a:rPr lang="de-DE" sz="1000" dirty="0"/>
                <a:t>-&gt; </a:t>
              </a:r>
              <a:r>
                <a:rPr lang="de-DE" sz="1000" dirty="0" err="1"/>
                <a:t>usually</a:t>
              </a:r>
              <a:r>
                <a:rPr lang="de-DE" sz="1000" dirty="0"/>
                <a:t> </a:t>
              </a:r>
              <a:r>
                <a:rPr lang="de-DE" sz="1000" dirty="0" err="1"/>
                <a:t>no</a:t>
              </a:r>
              <a:r>
                <a:rPr lang="de-DE" sz="1000" dirty="0"/>
                <a:t>/</a:t>
              </a:r>
              <a:r>
                <a:rPr lang="de-DE" sz="1000" dirty="0" err="1"/>
                <a:t>low</a:t>
              </a:r>
              <a:r>
                <a:rPr lang="de-DE" sz="1000" dirty="0"/>
                <a:t> </a:t>
              </a:r>
              <a:r>
                <a:rPr lang="de-DE" sz="1000" dirty="0" err="1"/>
                <a:t>revenue</a:t>
              </a:r>
              <a:r>
                <a:rPr lang="de-DE" sz="1000" dirty="0"/>
                <a:t> and </a:t>
              </a:r>
              <a:r>
                <a:rPr lang="de-DE" sz="1000" dirty="0" err="1"/>
                <a:t>profit</a:t>
              </a:r>
              <a:endParaRPr lang="de-DE" sz="1000" dirty="0"/>
            </a:p>
          </p:txBody>
        </p:sp>
        <p:sp>
          <p:nvSpPr>
            <p:cNvPr id="55" name="Textfeld 54">
              <a:extLst>
                <a:ext uri="{FF2B5EF4-FFF2-40B4-BE49-F238E27FC236}">
                  <a16:creationId xmlns:a16="http://schemas.microsoft.com/office/drawing/2014/main" id="{6B951C3C-3AAB-4A04-AC94-8498FAD6121E}"/>
                </a:ext>
              </a:extLst>
            </p:cNvPr>
            <p:cNvSpPr txBox="1"/>
            <p:nvPr/>
          </p:nvSpPr>
          <p:spPr>
            <a:xfrm>
              <a:off x="430573" y="5355793"/>
              <a:ext cx="4189292" cy="11011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/>
                <a:t>Final Business: Knowledge </a:t>
              </a:r>
              <a:r>
                <a:rPr lang="de-DE" sz="1000" dirty="0" err="1"/>
                <a:t>driven</a:t>
              </a:r>
              <a:r>
                <a:rPr lang="de-DE" sz="1000" dirty="0"/>
                <a:t> Business</a:t>
              </a:r>
            </a:p>
            <a:p>
              <a:r>
                <a:rPr lang="de-DE" sz="1000" dirty="0"/>
                <a:t>-&gt; high </a:t>
              </a:r>
              <a:r>
                <a:rPr lang="de-DE" sz="1000" dirty="0" err="1"/>
                <a:t>profit</a:t>
              </a:r>
              <a:r>
                <a:rPr lang="de-DE" sz="1000" dirty="0"/>
                <a:t>, </a:t>
              </a:r>
              <a:r>
                <a:rPr lang="de-DE" sz="1000" dirty="0" err="1"/>
                <a:t>exponential</a:t>
              </a:r>
              <a:r>
                <a:rPr lang="de-DE" sz="1000" dirty="0"/>
                <a:t> </a:t>
              </a:r>
              <a:r>
                <a:rPr lang="de-DE" sz="1000" dirty="0" err="1"/>
                <a:t>revenue</a:t>
              </a:r>
              <a:endParaRPr lang="de-DE" sz="1000" dirty="0"/>
            </a:p>
          </p:txBody>
        </p:sp>
        <p:pic>
          <p:nvPicPr>
            <p:cNvPr id="6" name="Grafik 5" descr="Hochzeitstorte Silhouette">
              <a:extLst>
                <a:ext uri="{FF2B5EF4-FFF2-40B4-BE49-F238E27FC236}">
                  <a16:creationId xmlns:a16="http://schemas.microsoft.com/office/drawing/2014/main" id="{FBA88BAC-C765-4642-84A3-96CE4402F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967997" y="1130237"/>
              <a:ext cx="600165" cy="600165"/>
            </a:xfrm>
            <a:prstGeom prst="rect">
              <a:avLst/>
            </a:prstGeom>
          </p:spPr>
        </p:pic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F791782E-D3F0-41D9-ABBD-C8FB6E12FAFE}"/>
                </a:ext>
              </a:extLst>
            </p:cNvPr>
            <p:cNvSpPr txBox="1"/>
            <p:nvPr/>
          </p:nvSpPr>
          <p:spPr>
            <a:xfrm>
              <a:off x="10560962" y="1245651"/>
              <a:ext cx="1304286" cy="7952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highlight>
                    <a:srgbClr val="FFFF00"/>
                  </a:highlight>
                </a:rPr>
                <a:t>Sweet Spot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3098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36DC4C2-BF15-46B8-BA23-D64AA1EFE0A9}"/>
              </a:ext>
            </a:extLst>
          </p:cNvPr>
          <p:cNvGrpSpPr/>
          <p:nvPr/>
        </p:nvGrpSpPr>
        <p:grpSpPr>
          <a:xfrm>
            <a:off x="1104015" y="208183"/>
            <a:ext cx="9562750" cy="6441633"/>
            <a:chOff x="149858" y="104957"/>
            <a:chExt cx="9562750" cy="6441633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0A7B1C4B-8244-4E2E-963C-50A38D1E3B0C}"/>
                </a:ext>
              </a:extLst>
            </p:cNvPr>
            <p:cNvSpPr txBox="1"/>
            <p:nvPr/>
          </p:nvSpPr>
          <p:spPr>
            <a:xfrm>
              <a:off x="8841641" y="1139155"/>
              <a:ext cx="395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000" dirty="0"/>
                <a:t>3</a:t>
              </a:r>
            </a:p>
          </p:txBody>
        </p:sp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84AA2F98-B5DF-41E0-B1ED-529699D03FC1}"/>
                </a:ext>
              </a:extLst>
            </p:cNvPr>
            <p:cNvSpPr txBox="1"/>
            <p:nvPr/>
          </p:nvSpPr>
          <p:spPr>
            <a:xfrm>
              <a:off x="9393127" y="3847178"/>
              <a:ext cx="3194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000" dirty="0"/>
                <a:t>4</a:t>
              </a:r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4F58AAFD-E0A4-40AD-8E22-ABC097FA3D10}"/>
                </a:ext>
              </a:extLst>
            </p:cNvPr>
            <p:cNvSpPr txBox="1"/>
            <p:nvPr/>
          </p:nvSpPr>
          <p:spPr>
            <a:xfrm>
              <a:off x="7059903" y="5524611"/>
              <a:ext cx="3194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000" dirty="0"/>
                <a:t>5</a:t>
              </a:r>
            </a:p>
          </p:txBody>
        </p:sp>
        <p:grpSp>
          <p:nvGrpSpPr>
            <p:cNvPr id="6" name="Gruppieren 5">
              <a:extLst>
                <a:ext uri="{FF2B5EF4-FFF2-40B4-BE49-F238E27FC236}">
                  <a16:creationId xmlns:a16="http://schemas.microsoft.com/office/drawing/2014/main" id="{8876CE11-7EFD-43AC-AEDC-AEF739723718}"/>
                </a:ext>
              </a:extLst>
            </p:cNvPr>
            <p:cNvGrpSpPr/>
            <p:nvPr/>
          </p:nvGrpSpPr>
          <p:grpSpPr>
            <a:xfrm>
              <a:off x="149858" y="104957"/>
              <a:ext cx="9383887" cy="6441633"/>
              <a:chOff x="149858" y="104957"/>
              <a:chExt cx="9383887" cy="6441633"/>
            </a:xfrm>
          </p:grpSpPr>
          <p:grpSp>
            <p:nvGrpSpPr>
              <p:cNvPr id="9" name="Gruppieren 8">
                <a:extLst>
                  <a:ext uri="{FF2B5EF4-FFF2-40B4-BE49-F238E27FC236}">
                    <a16:creationId xmlns:a16="http://schemas.microsoft.com/office/drawing/2014/main" id="{2FF42BFC-E923-4DCD-9EC6-3566AB97CB32}"/>
                  </a:ext>
                </a:extLst>
              </p:cNvPr>
              <p:cNvGrpSpPr/>
              <p:nvPr/>
            </p:nvGrpSpPr>
            <p:grpSpPr>
              <a:xfrm>
                <a:off x="4905544" y="1004067"/>
                <a:ext cx="4628201" cy="4628201"/>
                <a:chOff x="876882" y="1239724"/>
                <a:chExt cx="4628201" cy="4628201"/>
              </a:xfrm>
            </p:grpSpPr>
            <p:sp>
              <p:nvSpPr>
                <p:cNvPr id="26" name="Ellipse 25">
                  <a:extLst>
                    <a:ext uri="{FF2B5EF4-FFF2-40B4-BE49-F238E27FC236}">
                      <a16:creationId xmlns:a16="http://schemas.microsoft.com/office/drawing/2014/main" id="{FA3820A7-CFEA-43C2-AFD2-3B083D2AD3D5}"/>
                    </a:ext>
                  </a:extLst>
                </p:cNvPr>
                <p:cNvSpPr/>
                <p:nvPr/>
              </p:nvSpPr>
              <p:spPr>
                <a:xfrm>
                  <a:off x="876882" y="1239724"/>
                  <a:ext cx="4628201" cy="4628201"/>
                </a:xfrm>
                <a:prstGeom prst="ellipse">
                  <a:avLst/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7" name="Ellipse 26">
                  <a:extLst>
                    <a:ext uri="{FF2B5EF4-FFF2-40B4-BE49-F238E27FC236}">
                      <a16:creationId xmlns:a16="http://schemas.microsoft.com/office/drawing/2014/main" id="{9E62E415-6208-402C-8B0D-2259D14AB247}"/>
                    </a:ext>
                  </a:extLst>
                </p:cNvPr>
                <p:cNvSpPr/>
                <p:nvPr/>
              </p:nvSpPr>
              <p:spPr>
                <a:xfrm>
                  <a:off x="1321371" y="1688628"/>
                  <a:ext cx="3708482" cy="3708482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" name="Pfeil: nach rechts 27">
                  <a:extLst>
                    <a:ext uri="{FF2B5EF4-FFF2-40B4-BE49-F238E27FC236}">
                      <a16:creationId xmlns:a16="http://schemas.microsoft.com/office/drawing/2014/main" id="{A6E6DBB8-22A7-4493-ADF0-684BED024B79}"/>
                    </a:ext>
                  </a:extLst>
                </p:cNvPr>
                <p:cNvSpPr/>
                <p:nvPr/>
              </p:nvSpPr>
              <p:spPr>
                <a:xfrm>
                  <a:off x="935665" y="1239724"/>
                  <a:ext cx="2456121" cy="448904"/>
                </a:xfrm>
                <a:prstGeom prst="rightArrow">
                  <a:avLst>
                    <a:gd name="adj1" fmla="val 100000"/>
                    <a:gd name="adj2" fmla="val 43023"/>
                  </a:avLst>
                </a:prstGeom>
                <a:solidFill>
                  <a:schemeClr val="bg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de-DE" sz="1400" dirty="0">
                      <a:solidFill>
                        <a:schemeClr val="tx1"/>
                      </a:solidFill>
                    </a:rPr>
                    <a:t>plan User Experience (UX) </a:t>
                  </a:r>
                  <a:r>
                    <a:rPr lang="de-DE" sz="1400" dirty="0" err="1">
                      <a:solidFill>
                        <a:schemeClr val="tx1"/>
                      </a:solidFill>
                    </a:rPr>
                    <a:t>activities</a:t>
                  </a:r>
                  <a:endParaRPr lang="de-DE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9" name="Textfeld 28">
                  <a:extLst>
                    <a:ext uri="{FF2B5EF4-FFF2-40B4-BE49-F238E27FC236}">
                      <a16:creationId xmlns:a16="http://schemas.microsoft.com/office/drawing/2014/main" id="{2A38243E-0997-4B31-93F3-2CCC9ED174C2}"/>
                    </a:ext>
                  </a:extLst>
                </p:cNvPr>
                <p:cNvSpPr txBox="1"/>
                <p:nvPr/>
              </p:nvSpPr>
              <p:spPr>
                <a:xfrm>
                  <a:off x="2704991" y="2043423"/>
                  <a:ext cx="1763310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sz="1400" dirty="0" err="1"/>
                    <a:t>understanding</a:t>
                  </a:r>
                  <a:r>
                    <a:rPr lang="de-DE" sz="1400" dirty="0"/>
                    <a:t> </a:t>
                  </a:r>
                  <a:r>
                    <a:rPr lang="de-DE" sz="1400" dirty="0" err="1"/>
                    <a:t>contexts</a:t>
                  </a:r>
                  <a:r>
                    <a:rPr lang="de-DE" sz="1400" dirty="0"/>
                    <a:t> </a:t>
                  </a:r>
                  <a:r>
                    <a:rPr lang="de-DE" sz="1400" dirty="0" err="1"/>
                    <a:t>of</a:t>
                  </a:r>
                  <a:r>
                    <a:rPr lang="de-DE" sz="1400" dirty="0"/>
                    <a:t> </a:t>
                  </a:r>
                  <a:r>
                    <a:rPr lang="de-DE" sz="1400" dirty="0" err="1"/>
                    <a:t>use</a:t>
                  </a:r>
                  <a:endParaRPr lang="de-DE" sz="1400" dirty="0"/>
                </a:p>
              </p:txBody>
            </p:sp>
            <p:sp>
              <p:nvSpPr>
                <p:cNvPr id="30" name="Textfeld 29">
                  <a:extLst>
                    <a:ext uri="{FF2B5EF4-FFF2-40B4-BE49-F238E27FC236}">
                      <a16:creationId xmlns:a16="http://schemas.microsoft.com/office/drawing/2014/main" id="{89E6815B-0F1F-43DE-BDAC-17EC76B2B44C}"/>
                    </a:ext>
                  </a:extLst>
                </p:cNvPr>
                <p:cNvSpPr txBox="1"/>
                <p:nvPr/>
              </p:nvSpPr>
              <p:spPr>
                <a:xfrm>
                  <a:off x="3656262" y="3676788"/>
                  <a:ext cx="14368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sz="1400" dirty="0" err="1"/>
                    <a:t>synthesize</a:t>
                  </a:r>
                  <a:r>
                    <a:rPr lang="de-DE" sz="1400" dirty="0"/>
                    <a:t> </a:t>
                  </a:r>
                  <a:r>
                    <a:rPr lang="de-DE" sz="1400" dirty="0" err="1"/>
                    <a:t>insights</a:t>
                  </a:r>
                  <a:endParaRPr lang="de-DE" sz="1400" dirty="0"/>
                </a:p>
              </p:txBody>
            </p:sp>
            <p:sp>
              <p:nvSpPr>
                <p:cNvPr id="31" name="Textfeld 30">
                  <a:extLst>
                    <a:ext uri="{FF2B5EF4-FFF2-40B4-BE49-F238E27FC236}">
                      <a16:creationId xmlns:a16="http://schemas.microsoft.com/office/drawing/2014/main" id="{8DB4A0D1-2C9D-4E4B-ADF5-F570A6EBCB4E}"/>
                    </a:ext>
                  </a:extLst>
                </p:cNvPr>
                <p:cNvSpPr txBox="1"/>
                <p:nvPr/>
              </p:nvSpPr>
              <p:spPr>
                <a:xfrm>
                  <a:off x="2457199" y="4789688"/>
                  <a:ext cx="143682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sz="1400" dirty="0" err="1"/>
                    <a:t>generate</a:t>
                  </a:r>
                  <a:r>
                    <a:rPr lang="de-DE" sz="1400" dirty="0"/>
                    <a:t> and </a:t>
                  </a:r>
                  <a:r>
                    <a:rPr lang="de-DE" sz="1400" dirty="0" err="1"/>
                    <a:t>realize</a:t>
                  </a:r>
                  <a:r>
                    <a:rPr lang="de-DE" sz="1400" dirty="0"/>
                    <a:t> </a:t>
                  </a:r>
                  <a:r>
                    <a:rPr lang="de-DE" sz="1400" dirty="0" err="1"/>
                    <a:t>ideas</a:t>
                  </a:r>
                  <a:endParaRPr lang="de-DE" sz="1400" dirty="0"/>
                </a:p>
              </p:txBody>
            </p:sp>
            <p:sp>
              <p:nvSpPr>
                <p:cNvPr id="32" name="Textfeld 31">
                  <a:extLst>
                    <a:ext uri="{FF2B5EF4-FFF2-40B4-BE49-F238E27FC236}">
                      <a16:creationId xmlns:a16="http://schemas.microsoft.com/office/drawing/2014/main" id="{43BFF2CD-D991-4B4E-834A-4A460C4FD4F3}"/>
                    </a:ext>
                  </a:extLst>
                </p:cNvPr>
                <p:cNvSpPr txBox="1"/>
                <p:nvPr/>
              </p:nvSpPr>
              <p:spPr>
                <a:xfrm>
                  <a:off x="1282445" y="3573011"/>
                  <a:ext cx="1693403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sz="1400" dirty="0" err="1"/>
                    <a:t>test</a:t>
                  </a:r>
                  <a:r>
                    <a:rPr lang="de-DE" sz="1400" dirty="0"/>
                    <a:t> and </a:t>
                  </a:r>
                  <a:r>
                    <a:rPr lang="de-DE" sz="1400" dirty="0" err="1"/>
                    <a:t>collect</a:t>
                  </a:r>
                  <a:r>
                    <a:rPr lang="de-DE" sz="1400" dirty="0"/>
                    <a:t> </a:t>
                  </a:r>
                  <a:r>
                    <a:rPr lang="de-DE" sz="1400" dirty="0" err="1"/>
                    <a:t>feedback</a:t>
                  </a:r>
                  <a:endParaRPr lang="de-DE" sz="1400" dirty="0"/>
                </a:p>
              </p:txBody>
            </p:sp>
            <p:sp>
              <p:nvSpPr>
                <p:cNvPr id="33" name="Gleichschenkliges Dreieck 32">
                  <a:extLst>
                    <a:ext uri="{FF2B5EF4-FFF2-40B4-BE49-F238E27FC236}">
                      <a16:creationId xmlns:a16="http://schemas.microsoft.com/office/drawing/2014/main" id="{FFF22431-CC69-4A22-827F-E388FAE6CD79}"/>
                    </a:ext>
                  </a:extLst>
                </p:cNvPr>
                <p:cNvSpPr/>
                <p:nvPr/>
              </p:nvSpPr>
              <p:spPr>
                <a:xfrm rot="9050958">
                  <a:off x="4888194" y="2557644"/>
                  <a:ext cx="445070" cy="338740"/>
                </a:xfrm>
                <a:prstGeom prst="triangle">
                  <a:avLst>
                    <a:gd name="adj" fmla="val 56158"/>
                  </a:avLst>
                </a:prstGeom>
                <a:solidFill>
                  <a:schemeClr val="bg2">
                    <a:lumMod val="2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" name="Gleichschenkliges Dreieck 33">
                  <a:extLst>
                    <a:ext uri="{FF2B5EF4-FFF2-40B4-BE49-F238E27FC236}">
                      <a16:creationId xmlns:a16="http://schemas.microsoft.com/office/drawing/2014/main" id="{ECBC1778-1283-49FE-81FA-8B12B31297E4}"/>
                    </a:ext>
                  </a:extLst>
                </p:cNvPr>
                <p:cNvSpPr/>
                <p:nvPr/>
              </p:nvSpPr>
              <p:spPr>
                <a:xfrm rot="13525807">
                  <a:off x="4238207" y="5068404"/>
                  <a:ext cx="460187" cy="338740"/>
                </a:xfrm>
                <a:prstGeom prst="triangle">
                  <a:avLst>
                    <a:gd name="adj" fmla="val 56158"/>
                  </a:avLst>
                </a:prstGeom>
                <a:solidFill>
                  <a:schemeClr val="bg2">
                    <a:lumMod val="2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" name="Gleichschenkliges Dreieck 34">
                  <a:extLst>
                    <a:ext uri="{FF2B5EF4-FFF2-40B4-BE49-F238E27FC236}">
                      <a16:creationId xmlns:a16="http://schemas.microsoft.com/office/drawing/2014/main" id="{6E3A2EA6-7036-4A32-B4AA-F9504ADFECA0}"/>
                    </a:ext>
                  </a:extLst>
                </p:cNvPr>
                <p:cNvSpPr/>
                <p:nvPr/>
              </p:nvSpPr>
              <p:spPr>
                <a:xfrm rot="19390399">
                  <a:off x="1483607" y="4818381"/>
                  <a:ext cx="442531" cy="338740"/>
                </a:xfrm>
                <a:prstGeom prst="triangle">
                  <a:avLst>
                    <a:gd name="adj" fmla="val 52312"/>
                  </a:avLst>
                </a:prstGeom>
                <a:solidFill>
                  <a:schemeClr val="bg2">
                    <a:lumMod val="2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6" name="Gleichschenkliges Dreieck 35">
                  <a:extLst>
                    <a:ext uri="{FF2B5EF4-FFF2-40B4-BE49-F238E27FC236}">
                      <a16:creationId xmlns:a16="http://schemas.microsoft.com/office/drawing/2014/main" id="{AC7B5CEA-D118-4165-AE9E-86D5F30CEAC4}"/>
                    </a:ext>
                  </a:extLst>
                </p:cNvPr>
                <p:cNvSpPr/>
                <p:nvPr/>
              </p:nvSpPr>
              <p:spPr>
                <a:xfrm rot="1458470">
                  <a:off x="1103900" y="2489406"/>
                  <a:ext cx="418559" cy="338740"/>
                </a:xfrm>
                <a:prstGeom prst="triangle">
                  <a:avLst>
                    <a:gd name="adj" fmla="val 56158"/>
                  </a:avLst>
                </a:prstGeom>
                <a:solidFill>
                  <a:schemeClr val="bg2">
                    <a:lumMod val="2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" name="Gleichschenkliges Dreieck 36">
                  <a:extLst>
                    <a:ext uri="{FF2B5EF4-FFF2-40B4-BE49-F238E27FC236}">
                      <a16:creationId xmlns:a16="http://schemas.microsoft.com/office/drawing/2014/main" id="{B9BEDE0D-E7BF-466F-9B64-414AE65A637F}"/>
                    </a:ext>
                  </a:extLst>
                </p:cNvPr>
                <p:cNvSpPr/>
                <p:nvPr/>
              </p:nvSpPr>
              <p:spPr>
                <a:xfrm rot="1994749">
                  <a:off x="1300999" y="2130045"/>
                  <a:ext cx="408560" cy="338740"/>
                </a:xfrm>
                <a:prstGeom prst="triangle">
                  <a:avLst>
                    <a:gd name="adj" fmla="val 56158"/>
                  </a:avLst>
                </a:prstGeom>
                <a:solidFill>
                  <a:schemeClr val="bg2">
                    <a:lumMod val="50000"/>
                  </a:schemeClr>
                </a:solidFill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8" name="Gleichschenkliges Dreieck 37">
                  <a:extLst>
                    <a:ext uri="{FF2B5EF4-FFF2-40B4-BE49-F238E27FC236}">
                      <a16:creationId xmlns:a16="http://schemas.microsoft.com/office/drawing/2014/main" id="{A1C9E45D-7C24-439C-B4D9-64E9F561C2D9}"/>
                    </a:ext>
                  </a:extLst>
                </p:cNvPr>
                <p:cNvSpPr/>
                <p:nvPr/>
              </p:nvSpPr>
              <p:spPr>
                <a:xfrm rot="2387890">
                  <a:off x="1561152" y="1829978"/>
                  <a:ext cx="415653" cy="338740"/>
                </a:xfrm>
                <a:prstGeom prst="triangle">
                  <a:avLst>
                    <a:gd name="adj" fmla="val 56158"/>
                  </a:avLst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" name="Gruppieren 9">
                <a:extLst>
                  <a:ext uri="{FF2B5EF4-FFF2-40B4-BE49-F238E27FC236}">
                    <a16:creationId xmlns:a16="http://schemas.microsoft.com/office/drawing/2014/main" id="{59BAF728-8EAE-4116-886A-75F642C1F13D}"/>
                  </a:ext>
                </a:extLst>
              </p:cNvPr>
              <p:cNvGrpSpPr/>
              <p:nvPr/>
            </p:nvGrpSpPr>
            <p:grpSpPr>
              <a:xfrm>
                <a:off x="149858" y="104957"/>
                <a:ext cx="5151424" cy="6441633"/>
                <a:chOff x="149858" y="104957"/>
                <a:chExt cx="5151424" cy="6441633"/>
              </a:xfrm>
            </p:grpSpPr>
            <p:sp>
              <p:nvSpPr>
                <p:cNvPr id="11" name="Pfeil: Chevron 10">
                  <a:extLst>
                    <a:ext uri="{FF2B5EF4-FFF2-40B4-BE49-F238E27FC236}">
                      <a16:creationId xmlns:a16="http://schemas.microsoft.com/office/drawing/2014/main" id="{D078DF03-618B-4D9E-A695-095310A22762}"/>
                    </a:ext>
                  </a:extLst>
                </p:cNvPr>
                <p:cNvSpPr/>
                <p:nvPr/>
              </p:nvSpPr>
              <p:spPr>
                <a:xfrm rot="5400000">
                  <a:off x="336446" y="826677"/>
                  <a:ext cx="991799" cy="1364974"/>
                </a:xfrm>
                <a:prstGeom prst="chevron">
                  <a:avLst>
                    <a:gd name="adj" fmla="val 16250"/>
                  </a:avLst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vert270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de-DE" sz="1200" dirty="0">
                      <a:solidFill>
                        <a:schemeClr val="bg1"/>
                      </a:solidFill>
                    </a:rPr>
                    <a:t>2. Determination</a:t>
                  </a:r>
                </a:p>
              </p:txBody>
            </p:sp>
            <p:sp>
              <p:nvSpPr>
                <p:cNvPr id="12" name="Pfeil: Chevron 11">
                  <a:extLst>
                    <a:ext uri="{FF2B5EF4-FFF2-40B4-BE49-F238E27FC236}">
                      <a16:creationId xmlns:a16="http://schemas.microsoft.com/office/drawing/2014/main" id="{74522A9C-246D-4ADB-8383-1D8B1294B251}"/>
                    </a:ext>
                  </a:extLst>
                </p:cNvPr>
                <p:cNvSpPr/>
                <p:nvPr/>
              </p:nvSpPr>
              <p:spPr>
                <a:xfrm rot="5400000">
                  <a:off x="336447" y="1734982"/>
                  <a:ext cx="991800" cy="1364974"/>
                </a:xfrm>
                <a:prstGeom prst="chevron">
                  <a:avLst>
                    <a:gd name="adj" fmla="val 16250"/>
                  </a:avLst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vert270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de-DE" sz="1200" dirty="0">
                      <a:solidFill>
                        <a:schemeClr val="bg1"/>
                      </a:solidFill>
                    </a:rPr>
                    <a:t>3. Understanding</a:t>
                  </a:r>
                </a:p>
              </p:txBody>
            </p:sp>
            <p:sp>
              <p:nvSpPr>
                <p:cNvPr id="13" name="Pfeil: Chevron 12">
                  <a:extLst>
                    <a:ext uri="{FF2B5EF4-FFF2-40B4-BE49-F238E27FC236}">
                      <a16:creationId xmlns:a16="http://schemas.microsoft.com/office/drawing/2014/main" id="{0D76761C-1F47-4D3C-8132-9C8550042099}"/>
                    </a:ext>
                  </a:extLst>
                </p:cNvPr>
                <p:cNvSpPr/>
                <p:nvPr/>
              </p:nvSpPr>
              <p:spPr>
                <a:xfrm rot="5400000">
                  <a:off x="336447" y="2643287"/>
                  <a:ext cx="991799" cy="1364974"/>
                </a:xfrm>
                <a:prstGeom prst="chevron">
                  <a:avLst>
                    <a:gd name="adj" fmla="val 16250"/>
                  </a:avLst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vert270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de-DE" sz="1200" dirty="0">
                      <a:solidFill>
                        <a:schemeClr val="bg1"/>
                      </a:solidFill>
                    </a:rPr>
                    <a:t>4. Analysis</a:t>
                  </a:r>
                </a:p>
              </p:txBody>
            </p:sp>
            <p:sp>
              <p:nvSpPr>
                <p:cNvPr id="14" name="Pfeil: Chevron 13">
                  <a:extLst>
                    <a:ext uri="{FF2B5EF4-FFF2-40B4-BE49-F238E27FC236}">
                      <a16:creationId xmlns:a16="http://schemas.microsoft.com/office/drawing/2014/main" id="{00890602-F130-44C4-812E-0E720EE04B16}"/>
                    </a:ext>
                  </a:extLst>
                </p:cNvPr>
                <p:cNvSpPr/>
                <p:nvPr/>
              </p:nvSpPr>
              <p:spPr>
                <a:xfrm rot="5400000">
                  <a:off x="336447" y="3551592"/>
                  <a:ext cx="991799" cy="1364974"/>
                </a:xfrm>
                <a:prstGeom prst="chevron">
                  <a:avLst>
                    <a:gd name="adj" fmla="val 16250"/>
                  </a:avLst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vert270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de-DE" sz="1200" dirty="0">
                      <a:solidFill>
                        <a:schemeClr val="bg1"/>
                      </a:solidFill>
                    </a:rPr>
                    <a:t>5. Design</a:t>
                  </a:r>
                </a:p>
              </p:txBody>
            </p:sp>
            <p:sp>
              <p:nvSpPr>
                <p:cNvPr id="15" name="Pfeil: Chevron 14">
                  <a:extLst>
                    <a:ext uri="{FF2B5EF4-FFF2-40B4-BE49-F238E27FC236}">
                      <a16:creationId xmlns:a16="http://schemas.microsoft.com/office/drawing/2014/main" id="{0F782CF5-7C3F-41F0-9FE2-F4A802C150AF}"/>
                    </a:ext>
                  </a:extLst>
                </p:cNvPr>
                <p:cNvSpPr/>
                <p:nvPr/>
              </p:nvSpPr>
              <p:spPr>
                <a:xfrm rot="5400000">
                  <a:off x="336447" y="4459897"/>
                  <a:ext cx="991799" cy="1364974"/>
                </a:xfrm>
                <a:prstGeom prst="chevron">
                  <a:avLst>
                    <a:gd name="adj" fmla="val 16250"/>
                  </a:avLst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vert270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de-DE" sz="1200" dirty="0">
                      <a:solidFill>
                        <a:schemeClr val="bg1"/>
                      </a:solidFill>
                    </a:rPr>
                    <a:t>6. Implementation</a:t>
                  </a:r>
                </a:p>
              </p:txBody>
            </p:sp>
            <p:sp>
              <p:nvSpPr>
                <p:cNvPr id="16" name="Pfeil: Chevron 15">
                  <a:extLst>
                    <a:ext uri="{FF2B5EF4-FFF2-40B4-BE49-F238E27FC236}">
                      <a16:creationId xmlns:a16="http://schemas.microsoft.com/office/drawing/2014/main" id="{9A32A3A2-F0B0-4F26-B5D4-0C83FFFDF5DF}"/>
                    </a:ext>
                  </a:extLst>
                </p:cNvPr>
                <p:cNvSpPr/>
                <p:nvPr/>
              </p:nvSpPr>
              <p:spPr>
                <a:xfrm rot="5400000">
                  <a:off x="336445" y="5368204"/>
                  <a:ext cx="991799" cy="1364974"/>
                </a:xfrm>
                <a:prstGeom prst="chevron">
                  <a:avLst>
                    <a:gd name="adj" fmla="val 16250"/>
                  </a:avLst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vert270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de-DE" sz="1200" dirty="0">
                      <a:solidFill>
                        <a:schemeClr val="bg1"/>
                      </a:solidFill>
                    </a:rPr>
                    <a:t>7. Roll out</a:t>
                  </a:r>
                </a:p>
              </p:txBody>
            </p:sp>
            <p:sp>
              <p:nvSpPr>
                <p:cNvPr id="17" name="Pfeil: Chevron 16">
                  <a:extLst>
                    <a:ext uri="{FF2B5EF4-FFF2-40B4-BE49-F238E27FC236}">
                      <a16:creationId xmlns:a16="http://schemas.microsoft.com/office/drawing/2014/main" id="{7AC7AC70-33F7-4B15-8A06-D6B15AEFCDA5}"/>
                    </a:ext>
                  </a:extLst>
                </p:cNvPr>
                <p:cNvSpPr/>
                <p:nvPr/>
              </p:nvSpPr>
              <p:spPr>
                <a:xfrm rot="5400000">
                  <a:off x="336446" y="-81629"/>
                  <a:ext cx="991801" cy="1364974"/>
                </a:xfrm>
                <a:prstGeom prst="chevron">
                  <a:avLst>
                    <a:gd name="adj" fmla="val 16250"/>
                  </a:avLst>
                </a:prstGeom>
                <a:solidFill>
                  <a:schemeClr val="bg2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r>
                    <a:rPr lang="de-DE" sz="1200" dirty="0">
                      <a:solidFill>
                        <a:schemeClr val="bg1"/>
                      </a:solidFill>
                    </a:rPr>
                    <a:t>1. </a:t>
                  </a:r>
                  <a:r>
                    <a:rPr lang="de-DE" sz="1200" dirty="0" err="1">
                      <a:solidFill>
                        <a:schemeClr val="bg1"/>
                      </a:solidFill>
                    </a:rPr>
                    <a:t>Preparation</a:t>
                  </a:r>
                  <a:endParaRPr lang="de-DE" sz="12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Textfeld 17">
                  <a:extLst>
                    <a:ext uri="{FF2B5EF4-FFF2-40B4-BE49-F238E27FC236}">
                      <a16:creationId xmlns:a16="http://schemas.microsoft.com/office/drawing/2014/main" id="{99B66BF1-D83C-40E9-8E67-A337BC1DC5D2}"/>
                    </a:ext>
                  </a:extLst>
                </p:cNvPr>
                <p:cNvSpPr txBox="1"/>
                <p:nvPr/>
              </p:nvSpPr>
              <p:spPr>
                <a:xfrm>
                  <a:off x="1657749" y="104957"/>
                  <a:ext cx="364353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Agree on scope, schedule, roles and organization</a:t>
                  </a:r>
                </a:p>
                <a:p>
                  <a:r>
                    <a:rPr lang="en-US" sz="1200" dirty="0"/>
                    <a:t>Review previous activities</a:t>
                  </a:r>
                </a:p>
                <a:p>
                  <a:r>
                    <a:rPr lang="en-US" sz="1200" dirty="0"/>
                    <a:t>Determine starting point</a:t>
                  </a:r>
                  <a:endParaRPr lang="de-DE" sz="1200" dirty="0"/>
                </a:p>
              </p:txBody>
            </p:sp>
            <p:sp>
              <p:nvSpPr>
                <p:cNvPr id="19" name="Textfeld 18">
                  <a:extLst>
                    <a:ext uri="{FF2B5EF4-FFF2-40B4-BE49-F238E27FC236}">
                      <a16:creationId xmlns:a16="http://schemas.microsoft.com/office/drawing/2014/main" id="{BF788281-4669-4629-B9B9-ED1C46F6003E}"/>
                    </a:ext>
                  </a:extLst>
                </p:cNvPr>
                <p:cNvSpPr txBox="1"/>
                <p:nvPr/>
              </p:nvSpPr>
              <p:spPr>
                <a:xfrm>
                  <a:off x="1657748" y="1013264"/>
                  <a:ext cx="3643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Define the goals of the improvement activity</a:t>
                  </a:r>
                </a:p>
                <a:p>
                  <a:r>
                    <a:rPr lang="en-US" sz="1200" dirty="0"/>
                    <a:t>Determine approach</a:t>
                  </a:r>
                  <a:endParaRPr lang="de-DE" sz="1200" dirty="0"/>
                </a:p>
              </p:txBody>
            </p:sp>
            <p:sp>
              <p:nvSpPr>
                <p:cNvPr id="20" name="Textfeld 19">
                  <a:extLst>
                    <a:ext uri="{FF2B5EF4-FFF2-40B4-BE49-F238E27FC236}">
                      <a16:creationId xmlns:a16="http://schemas.microsoft.com/office/drawing/2014/main" id="{F3660909-915F-4901-9B38-F6E6B48E059A}"/>
                    </a:ext>
                  </a:extLst>
                </p:cNvPr>
                <p:cNvSpPr txBox="1"/>
                <p:nvPr/>
              </p:nvSpPr>
              <p:spPr>
                <a:xfrm>
                  <a:off x="1657747" y="1921571"/>
                  <a:ext cx="3643533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Create / update landscape</a:t>
                  </a:r>
                </a:p>
                <a:p>
                  <a:r>
                    <a:rPr lang="en-US" sz="1200" dirty="0"/>
                    <a:t>Record interfaces of the processes</a:t>
                  </a:r>
                </a:p>
                <a:p>
                  <a:r>
                    <a:rPr lang="en-US" sz="1200" dirty="0"/>
                    <a:t>Analyze users and stakeholders</a:t>
                  </a:r>
                </a:p>
                <a:p>
                  <a:r>
                    <a:rPr lang="en-US" sz="1200" dirty="0"/>
                    <a:t>Observe processes</a:t>
                  </a:r>
                  <a:endParaRPr lang="de-DE" sz="1200" dirty="0"/>
                </a:p>
              </p:txBody>
            </p:sp>
            <p:sp>
              <p:nvSpPr>
                <p:cNvPr id="21" name="Textfeld 20">
                  <a:extLst>
                    <a:ext uri="{FF2B5EF4-FFF2-40B4-BE49-F238E27FC236}">
                      <a16:creationId xmlns:a16="http://schemas.microsoft.com/office/drawing/2014/main" id="{83E730CE-4B17-4027-8DE6-AE7DDEAA25E0}"/>
                    </a:ext>
                  </a:extLst>
                </p:cNvPr>
                <p:cNvSpPr txBox="1"/>
                <p:nvPr/>
              </p:nvSpPr>
              <p:spPr>
                <a:xfrm>
                  <a:off x="1657746" y="2829878"/>
                  <a:ext cx="364353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Apply tools for analysis</a:t>
                  </a:r>
                </a:p>
                <a:p>
                  <a:r>
                    <a:rPr lang="en-US" sz="1200" dirty="0"/>
                    <a:t>Record the current state</a:t>
                  </a:r>
                </a:p>
                <a:p>
                  <a:r>
                    <a:rPr lang="en-US" sz="1200" dirty="0"/>
                    <a:t>Prepare and present results</a:t>
                  </a:r>
                  <a:endParaRPr lang="de-DE" sz="1200" dirty="0"/>
                </a:p>
              </p:txBody>
            </p:sp>
            <p:sp>
              <p:nvSpPr>
                <p:cNvPr id="22" name="Textfeld 21">
                  <a:extLst>
                    <a:ext uri="{FF2B5EF4-FFF2-40B4-BE49-F238E27FC236}">
                      <a16:creationId xmlns:a16="http://schemas.microsoft.com/office/drawing/2014/main" id="{5AAF05D6-C499-4F1F-A994-163B703975BD}"/>
                    </a:ext>
                  </a:extLst>
                </p:cNvPr>
                <p:cNvSpPr txBox="1"/>
                <p:nvPr/>
              </p:nvSpPr>
              <p:spPr>
                <a:xfrm>
                  <a:off x="1657745" y="3738185"/>
                  <a:ext cx="3643533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Design target state</a:t>
                  </a:r>
                </a:p>
                <a:p>
                  <a:r>
                    <a:rPr lang="en-US" sz="1200" dirty="0"/>
                    <a:t>Plan target processes</a:t>
                  </a:r>
                </a:p>
                <a:p>
                  <a:r>
                    <a:rPr lang="en-US" sz="1200" dirty="0"/>
                    <a:t>Determine measurements and visualization / documentation</a:t>
                  </a:r>
                  <a:endParaRPr lang="de-DE" sz="1200" dirty="0"/>
                </a:p>
              </p:txBody>
            </p:sp>
            <p:sp>
              <p:nvSpPr>
                <p:cNvPr id="23" name="Textfeld 22">
                  <a:extLst>
                    <a:ext uri="{FF2B5EF4-FFF2-40B4-BE49-F238E27FC236}">
                      <a16:creationId xmlns:a16="http://schemas.microsoft.com/office/drawing/2014/main" id="{25C09BAD-BCAB-4D6F-B204-5A503CEA0E70}"/>
                    </a:ext>
                  </a:extLst>
                </p:cNvPr>
                <p:cNvSpPr txBox="1"/>
                <p:nvPr/>
              </p:nvSpPr>
              <p:spPr>
                <a:xfrm>
                  <a:off x="1657744" y="4646492"/>
                  <a:ext cx="364353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Determine necessary measures</a:t>
                  </a:r>
                </a:p>
                <a:p>
                  <a:r>
                    <a:rPr lang="en-US" sz="1200" dirty="0"/>
                    <a:t>Implement measures</a:t>
                  </a:r>
                </a:p>
                <a:p>
                  <a:r>
                    <a:rPr lang="en-US" sz="1200" dirty="0"/>
                    <a:t>Test in pilot applications</a:t>
                  </a:r>
                  <a:endParaRPr lang="de-DE" sz="1200" dirty="0"/>
                </a:p>
              </p:txBody>
            </p:sp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497A7BD2-967B-4EDE-B81E-E7AE7CCEF550}"/>
                    </a:ext>
                  </a:extLst>
                </p:cNvPr>
                <p:cNvSpPr txBox="1"/>
                <p:nvPr/>
              </p:nvSpPr>
              <p:spPr>
                <a:xfrm>
                  <a:off x="1657743" y="5554799"/>
                  <a:ext cx="364353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Enable all associates</a:t>
                  </a:r>
                </a:p>
                <a:p>
                  <a:r>
                    <a:rPr lang="en-US" sz="1200" dirty="0"/>
                    <a:t>Stabilize new processes and work organization </a:t>
                  </a:r>
                  <a:endParaRPr lang="de-DE" sz="1200" dirty="0"/>
                </a:p>
              </p:txBody>
            </p:sp>
            <p:cxnSp>
              <p:nvCxnSpPr>
                <p:cNvPr id="25" name="Gerader Verbinder 24">
                  <a:extLst>
                    <a:ext uri="{FF2B5EF4-FFF2-40B4-BE49-F238E27FC236}">
                      <a16:creationId xmlns:a16="http://schemas.microsoft.com/office/drawing/2014/main" id="{93D61AAB-A429-4B3F-B17E-B8C5A65038C9}"/>
                    </a:ext>
                  </a:extLst>
                </p:cNvPr>
                <p:cNvCxnSpPr>
                  <a:stCxn id="12" idx="0"/>
                  <a:endCxn id="12" idx="0"/>
                </p:cNvCxnSpPr>
                <p:nvPr/>
              </p:nvCxnSpPr>
              <p:spPr>
                <a:xfrm>
                  <a:off x="1514834" y="2336885"/>
                  <a:ext cx="0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DBE11227-F933-4304-9403-F4E60E2B6F56}"/>
                </a:ext>
              </a:extLst>
            </p:cNvPr>
            <p:cNvSpPr txBox="1"/>
            <p:nvPr/>
          </p:nvSpPr>
          <p:spPr>
            <a:xfrm>
              <a:off x="4570646" y="3502608"/>
              <a:ext cx="3194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000" dirty="0"/>
                <a:t>6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1AD8BE51-8FFC-4AB2-8BCD-DEE66D515A77}"/>
                </a:ext>
              </a:extLst>
            </p:cNvPr>
            <p:cNvSpPr txBox="1"/>
            <p:nvPr/>
          </p:nvSpPr>
          <p:spPr>
            <a:xfrm>
              <a:off x="6107459" y="365927"/>
              <a:ext cx="395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4000" dirty="0"/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487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e 3">
            <a:extLst>
              <a:ext uri="{FF2B5EF4-FFF2-40B4-BE49-F238E27FC236}">
                <a16:creationId xmlns:a16="http://schemas.microsoft.com/office/drawing/2014/main" id="{1A925C8F-056A-47D5-BCDE-EA51A8D1122A}"/>
              </a:ext>
            </a:extLst>
          </p:cNvPr>
          <p:cNvSpPr/>
          <p:nvPr/>
        </p:nvSpPr>
        <p:spPr>
          <a:xfrm rot="1450742">
            <a:off x="3071843" y="2329695"/>
            <a:ext cx="4379213" cy="1510076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9525" cap="flat" cmpd="sng" algn="ctr">
            <a:noFill/>
            <a:prstDash val="solid"/>
          </a:ln>
          <a:effectLst/>
        </p:spPr>
        <p:txBody>
          <a:bodyPr vert="vert27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chemeClr val="accent3">
                  <a:lumMod val="20000"/>
                  <a:lumOff val="80000"/>
                </a:schemeClr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chemeClr val="accent3">
                  <a:lumMod val="20000"/>
                  <a:lumOff val="80000"/>
                </a:schemeClr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chemeClr val="accent3">
                  <a:lumMod val="20000"/>
                  <a:lumOff val="80000"/>
                </a:schemeClr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chemeClr val="accent3">
                  <a:lumMod val="20000"/>
                  <a:lumOff val="80000"/>
                </a:schemeClr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chemeClr val="accent3">
                  <a:lumMod val="20000"/>
                  <a:lumOff val="80000"/>
                </a:schemeClr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chemeClr val="accent3">
                  <a:lumMod val="20000"/>
                  <a:lumOff val="80000"/>
                </a:schemeClr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chemeClr val="accent3">
                  <a:lumMod val="20000"/>
                  <a:lumOff val="80000"/>
                </a:schemeClr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chemeClr val="accent3">
                  <a:lumMod val="20000"/>
                  <a:lumOff val="80000"/>
                </a:schemeClr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chemeClr val="accent3">
                  <a:lumMod val="20000"/>
                  <a:lumOff val="80000"/>
                </a:schemeClr>
              </a:solidFill>
              <a:effectLst/>
              <a:uLnTx/>
              <a:uFillTx/>
              <a:latin typeface="Bosch Office Sans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C56284D-B7C4-4CEE-BA6F-F5CEFCAF79B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287117" y="696402"/>
            <a:ext cx="10444480" cy="388620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t">
            <a:noAutofit/>
          </a:bodyPr>
          <a:lstStyle>
            <a:defPPr>
              <a:defRPr lang="de-DE"/>
            </a:defPPr>
            <a:lvl1pPr marR="0" defTabSz="914400" eaLnBrk="1" fontAlgn="auto" latinLnBrk="0" hangingPunct="1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 kumimoji="0" sz="2800" strike="noStrike" kern="0" cap="none" normalizeH="0" baseline="0">
                <a:ln>
                  <a:noFill/>
                </a:ln>
                <a:effectLst/>
                <a:uLnTx/>
                <a:uFillTx/>
              </a:defRPr>
            </a:lvl1pPr>
          </a:lstStyle>
          <a:p>
            <a:r>
              <a:rPr lang="en-US" dirty="0"/>
              <a:t>Guideline </a:t>
            </a: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EBB61869-941B-40AA-9549-1C3D3685A5A2}"/>
              </a:ext>
            </a:extLst>
          </p:cNvPr>
          <p:cNvSpPr/>
          <p:nvPr/>
        </p:nvSpPr>
        <p:spPr>
          <a:xfrm rot="19929512">
            <a:off x="6700239" y="1850722"/>
            <a:ext cx="2979823" cy="1799819"/>
          </a:xfrm>
          <a:prstGeom prst="ellipse">
            <a:avLst/>
          </a:prstGeom>
          <a:solidFill>
            <a:schemeClr val="accent1">
              <a:lumMod val="20000"/>
              <a:lumOff val="80000"/>
              <a:alpha val="69804"/>
            </a:schemeClr>
          </a:solidFill>
          <a:ln w="9525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</a:ln>
          <a:effectLst/>
        </p:spPr>
        <p:txBody>
          <a:bodyPr vert="vert27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F0A50AF-D078-4DCC-BE01-ACE14B6A324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287117" y="1085322"/>
            <a:ext cx="10259672" cy="388800"/>
          </a:xfrm>
          <a:prstGeom prst="rect">
            <a:avLst/>
          </a:prstGeom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txBody>
          <a:bodyPr vert="horz" wrap="square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7000"/>
              </a:lnSpc>
              <a:spcBef>
                <a:spcPts val="500"/>
              </a:spcBef>
              <a:buSzPct val="100000"/>
            </a:pPr>
            <a:r>
              <a:rPr lang="en-US" sz="2000" kern="0" dirty="0">
                <a:solidFill>
                  <a:srgbClr val="0070C0"/>
                </a:solidFill>
              </a:rPr>
              <a:t>A distinction of coaching – consulting - mentoring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8A4E38F-F09E-4E49-B5BF-3BBCB30C145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676746" y="6169135"/>
            <a:ext cx="10267607" cy="235455"/>
          </a:xfrm>
          <a:prstGeom prst="rect">
            <a:avLst/>
          </a:prstGeom>
          <a:noFill/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 anchor="b">
            <a:noAutofit/>
          </a:bodyPr>
          <a:lstStyle>
            <a:defPPr>
              <a:defRPr lang="de-DE"/>
            </a:defPPr>
            <a:lvl1pPr algn="r" fontAlgn="auto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defRPr sz="1000" baseline="30000">
                <a:solidFill>
                  <a:schemeClr val="bg2"/>
                </a:solidFill>
              </a:defRPr>
            </a:lvl1pPr>
          </a:lstStyle>
          <a:p>
            <a:r>
              <a:rPr lang="en-US" baseline="0" dirty="0">
                <a:solidFill>
                  <a:schemeClr val="tx1"/>
                </a:solidFill>
              </a:rPr>
              <a:t>See: </a:t>
            </a:r>
            <a:r>
              <a:rPr lang="en-US" baseline="0" dirty="0" err="1">
                <a:solidFill>
                  <a:schemeClr val="tx1"/>
                </a:solidFill>
              </a:rPr>
              <a:t>Drath</a:t>
            </a:r>
            <a:r>
              <a:rPr lang="en-US" baseline="0" dirty="0">
                <a:solidFill>
                  <a:schemeClr val="tx1"/>
                </a:solidFill>
              </a:rPr>
              <a:t>, </a:t>
            </a:r>
            <a:r>
              <a:rPr lang="en-US" baseline="0" dirty="0" err="1">
                <a:solidFill>
                  <a:schemeClr val="tx1"/>
                </a:solidFill>
              </a:rPr>
              <a:t>Karsten</a:t>
            </a:r>
            <a:r>
              <a:rPr lang="en-US" baseline="0" dirty="0">
                <a:solidFill>
                  <a:schemeClr val="tx1"/>
                </a:solidFill>
              </a:rPr>
              <a:t>: </a:t>
            </a:r>
            <a:r>
              <a:rPr lang="de-DE" baseline="0" dirty="0">
                <a:solidFill>
                  <a:schemeClr val="tx1"/>
                </a:solidFill>
              </a:rPr>
              <a:t>Coaching und seine Wurzeln: Erfolgreiche Interventionen und ihre Ursprünge </a:t>
            </a:r>
            <a:r>
              <a:rPr lang="en-US" baseline="0" dirty="0">
                <a:solidFill>
                  <a:schemeClr val="tx1"/>
                </a:solidFill>
              </a:rPr>
              <a:t>(2012), p. 20 ff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46E0BDE4-8B5F-4CBB-8E0B-D6C9937110E1}"/>
              </a:ext>
            </a:extLst>
          </p:cNvPr>
          <p:cNvSpPr/>
          <p:nvPr/>
        </p:nvSpPr>
        <p:spPr>
          <a:xfrm>
            <a:off x="5538639" y="2843728"/>
            <a:ext cx="1923734" cy="1918534"/>
          </a:xfrm>
          <a:prstGeom prst="ellipse">
            <a:avLst/>
          </a:prstGeom>
          <a:solidFill>
            <a:schemeClr val="bg1">
              <a:lumMod val="50000"/>
              <a:alpha val="69804"/>
            </a:schemeClr>
          </a:solidFill>
          <a:ln w="9525" cap="flat" cmpd="sng" algn="ctr">
            <a:solidFill>
              <a:schemeClr val="accent3">
                <a:lumMod val="20000"/>
                <a:lumOff val="80000"/>
              </a:schemeClr>
            </a:solidFill>
            <a:prstDash val="solid"/>
          </a:ln>
          <a:effectLst/>
        </p:spPr>
        <p:txBody>
          <a:bodyPr vert="vert27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1200" kern="0" dirty="0">
              <a:solidFill>
                <a:srgbClr val="000000"/>
              </a:solidFill>
              <a:latin typeface="Bosch Office Sans"/>
            </a:endParaRPr>
          </a:p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osch Office Sans"/>
            </a:endParaRP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26F39C3B-F98B-48E1-A48A-C0EFD6E36ADE}"/>
              </a:ext>
            </a:extLst>
          </p:cNvPr>
          <p:cNvCxnSpPr/>
          <p:nvPr/>
        </p:nvCxnSpPr>
        <p:spPr>
          <a:xfrm flipV="1">
            <a:off x="6505230" y="1763614"/>
            <a:ext cx="0" cy="3912973"/>
          </a:xfrm>
          <a:prstGeom prst="straightConnector1">
            <a:avLst/>
          </a:prstGeom>
          <a:ln w="19050">
            <a:solidFill>
              <a:schemeClr val="tx2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589282D0-24B1-45FE-85BC-0757F767FDA2}"/>
              </a:ext>
            </a:extLst>
          </p:cNvPr>
          <p:cNvCxnSpPr/>
          <p:nvPr/>
        </p:nvCxnSpPr>
        <p:spPr>
          <a:xfrm flipV="1">
            <a:off x="2914073" y="3762324"/>
            <a:ext cx="7200920" cy="2"/>
          </a:xfrm>
          <a:prstGeom prst="straightConnector1">
            <a:avLst/>
          </a:prstGeom>
          <a:ln w="19050">
            <a:solidFill>
              <a:schemeClr val="tx2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49B7D422-C015-4ACB-981D-FAF9FDC48F17}"/>
              </a:ext>
            </a:extLst>
          </p:cNvPr>
          <p:cNvSpPr txBox="1"/>
          <p:nvPr/>
        </p:nvSpPr>
        <p:spPr>
          <a:xfrm>
            <a:off x="9005852" y="3720100"/>
            <a:ext cx="1187265" cy="36069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endParaRPr lang="en-US" sz="1400" b="1" dirty="0">
              <a:solidFill>
                <a:schemeClr val="tx2"/>
              </a:solidFill>
            </a:endParaRPr>
          </a:p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</a:rPr>
              <a:t>task-oriented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4E19266-BEEF-4E8A-9A28-448C62F89DE4}"/>
              </a:ext>
            </a:extLst>
          </p:cNvPr>
          <p:cNvSpPr txBox="1"/>
          <p:nvPr/>
        </p:nvSpPr>
        <p:spPr>
          <a:xfrm>
            <a:off x="2916200" y="3720100"/>
            <a:ext cx="1187265" cy="36069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endParaRPr lang="en-US" sz="1400" b="1" dirty="0">
              <a:solidFill>
                <a:schemeClr val="tx2"/>
              </a:solidFill>
            </a:endParaRPr>
          </a:p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</a:rPr>
              <a:t>person-oriented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4DD56FD-E5E0-4EE3-A02B-361067BECDB3}"/>
              </a:ext>
            </a:extLst>
          </p:cNvPr>
          <p:cNvSpPr txBox="1"/>
          <p:nvPr/>
        </p:nvSpPr>
        <p:spPr>
          <a:xfrm>
            <a:off x="5880879" y="1450621"/>
            <a:ext cx="1187265" cy="36069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endParaRPr lang="en-US" sz="1400" b="1" dirty="0">
              <a:solidFill>
                <a:schemeClr val="tx2"/>
              </a:solidFill>
            </a:endParaRPr>
          </a:p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</a:rPr>
              <a:t>solution-oriented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5D2CC83-97D8-48C7-9C92-A11D3B29B4B9}"/>
              </a:ext>
            </a:extLst>
          </p:cNvPr>
          <p:cNvSpPr txBox="1"/>
          <p:nvPr/>
        </p:nvSpPr>
        <p:spPr>
          <a:xfrm flipH="1">
            <a:off x="6096000" y="5585346"/>
            <a:ext cx="1187265" cy="36069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endParaRPr lang="en-US" sz="1400" b="1" dirty="0">
              <a:solidFill>
                <a:schemeClr val="tx2"/>
              </a:solidFill>
            </a:endParaRPr>
          </a:p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</a:rPr>
              <a:t>conflict-oriented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928C370-9E2F-49D0-8CB5-3DD8C8F17219}"/>
              </a:ext>
            </a:extLst>
          </p:cNvPr>
          <p:cNvSpPr txBox="1"/>
          <p:nvPr/>
        </p:nvSpPr>
        <p:spPr>
          <a:xfrm>
            <a:off x="7950922" y="2306302"/>
            <a:ext cx="1187265" cy="36069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endParaRPr lang="en-US" sz="1400" b="1" dirty="0"/>
          </a:p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1400" b="1" dirty="0"/>
              <a:t>consulting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40EE8AC-E042-44E9-8004-24E0A4804104}"/>
              </a:ext>
            </a:extLst>
          </p:cNvPr>
          <p:cNvSpPr txBox="1"/>
          <p:nvPr/>
        </p:nvSpPr>
        <p:spPr>
          <a:xfrm>
            <a:off x="3788085" y="2306302"/>
            <a:ext cx="1187265" cy="36069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endParaRPr lang="en-US" sz="1400" b="1" dirty="0"/>
          </a:p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1400" b="1" dirty="0"/>
              <a:t>coaching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789620E-869D-4C79-94CC-1F9812CC14C3}"/>
              </a:ext>
            </a:extLst>
          </p:cNvPr>
          <p:cNvSpPr txBox="1"/>
          <p:nvPr/>
        </p:nvSpPr>
        <p:spPr>
          <a:xfrm>
            <a:off x="6375547" y="4101778"/>
            <a:ext cx="1187265" cy="36069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endParaRPr lang="en-US" sz="1400" b="1" dirty="0"/>
          </a:p>
          <a:p>
            <a:pPr algn="ctr" fontAlgn="auto">
              <a:lnSpc>
                <a:spcPct val="50000"/>
              </a:lnSpc>
              <a:spcBef>
                <a:spcPts val="500"/>
              </a:spcBef>
              <a:spcAft>
                <a:spcPts val="0"/>
              </a:spcAft>
            </a:pPr>
            <a:r>
              <a:rPr lang="en-US" sz="1400" b="1" dirty="0"/>
              <a:t>mentoring</a:t>
            </a:r>
          </a:p>
        </p:txBody>
      </p:sp>
    </p:spTree>
    <p:extLst>
      <p:ext uri="{BB962C8B-B14F-4D97-AF65-F5344CB8AC3E}">
        <p14:creationId xmlns:p14="http://schemas.microsoft.com/office/powerpoint/2010/main" val="3711694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drinnen, Spielzeug, angeordnet enthält.&#10;&#10;Automatisch generierte Beschreibung">
            <a:extLst>
              <a:ext uri="{FF2B5EF4-FFF2-40B4-BE49-F238E27FC236}">
                <a16:creationId xmlns:a16="http://schemas.microsoft.com/office/drawing/2014/main" id="{83E57795-2545-4F58-8E9E-84F4DBE68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034" y="0"/>
            <a:ext cx="4557932" cy="3038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439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9C346454-974C-42B3-AC3D-066C9BECA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211" y="-1"/>
            <a:ext cx="4462701" cy="295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593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E7D384F-F8EF-4DBC-B9C1-D1D8EF7A1C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06" b="14466"/>
          <a:stretch/>
        </p:blipFill>
        <p:spPr>
          <a:xfrm>
            <a:off x="5028829" y="2690192"/>
            <a:ext cx="2134342" cy="127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490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1842B1A-F8FD-4637-840A-0C1AD7AA6E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 descr="Ein Bild, das Himmel, draußen, Gras, Pflanze enthält.&#10;&#10;Automatisch generierte Beschreibung">
            <a:extLst>
              <a:ext uri="{FF2B5EF4-FFF2-40B4-BE49-F238E27FC236}">
                <a16:creationId xmlns:a16="http://schemas.microsoft.com/office/drawing/2014/main" id="{A680F561-3336-4666-8A00-567F254BB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1581" y="0"/>
            <a:ext cx="5141843" cy="385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360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1842B1A-F8FD-4637-840A-0C1AD7AA6E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 descr="Ein Bild, das Himmel, draußen, Natur, Wolken enthält.&#10;&#10;Automatisch generierte Beschreibung">
            <a:extLst>
              <a:ext uri="{FF2B5EF4-FFF2-40B4-BE49-F238E27FC236}">
                <a16:creationId xmlns:a16="http://schemas.microsoft.com/office/drawing/2014/main" id="{E377C14F-0490-4EAB-BF5B-0F443474F4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774" y="523459"/>
            <a:ext cx="8852452" cy="663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36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1842B1A-F8FD-4637-840A-0C1AD7AA6E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 descr="Ein Bild, das Himmel, draußen, Strand, Natur enthält.&#10;&#10;Automatisch generierte Beschreibung">
            <a:extLst>
              <a:ext uri="{FF2B5EF4-FFF2-40B4-BE49-F238E27FC236}">
                <a16:creationId xmlns:a16="http://schemas.microsoft.com/office/drawing/2014/main" id="{FBCEFB8B-C832-4EED-B296-E51AC9E866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09" y="0"/>
            <a:ext cx="6405218" cy="4803914"/>
          </a:xfrm>
          <a:prstGeom prst="rect">
            <a:avLst/>
          </a:prstGeom>
        </p:spPr>
      </p:pic>
      <p:pic>
        <p:nvPicPr>
          <p:cNvPr id="3" name="Grafik 2" descr="Ein Bild, das Himmel, draußen, Natur, Wolken enthält.&#10;&#10;Automatisch generierte Beschreibung">
            <a:extLst>
              <a:ext uri="{FF2B5EF4-FFF2-40B4-BE49-F238E27FC236}">
                <a16:creationId xmlns:a16="http://schemas.microsoft.com/office/drawing/2014/main" id="{2C2E300B-70E3-48B9-A265-87E65D9991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3278"/>
            <a:ext cx="6096000" cy="4572001"/>
          </a:xfrm>
          <a:prstGeom prst="rect">
            <a:avLst/>
          </a:prstGeom>
        </p:spPr>
      </p:pic>
      <p:pic>
        <p:nvPicPr>
          <p:cNvPr id="6" name="Grafik 5" descr="Ein Bild, das Rock, draußen, Berg, felsig enthält.&#10;&#10;Automatisch generierte Beschreibung">
            <a:extLst>
              <a:ext uri="{FF2B5EF4-FFF2-40B4-BE49-F238E27FC236}">
                <a16:creationId xmlns:a16="http://schemas.microsoft.com/office/drawing/2014/main" id="{7AC9C877-C7D9-493D-B29C-0248A3CF26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4"/>
          <a:stretch/>
        </p:blipFill>
        <p:spPr>
          <a:xfrm>
            <a:off x="1071769" y="3465513"/>
            <a:ext cx="5143500" cy="6162330"/>
          </a:xfrm>
          <a:prstGeom prst="rect">
            <a:avLst/>
          </a:prstGeom>
        </p:spPr>
      </p:pic>
      <p:pic>
        <p:nvPicPr>
          <p:cNvPr id="7" name="Grafik 6" descr="Ein Bild, das draußen, Himmel, Schnee, Natur enthält.&#10;&#10;Automatisch generierte Beschreibung">
            <a:extLst>
              <a:ext uri="{FF2B5EF4-FFF2-40B4-BE49-F238E27FC236}">
                <a16:creationId xmlns:a16="http://schemas.microsoft.com/office/drawing/2014/main" id="{1BA858DB-092B-49F4-85DB-47B5E5703D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65513"/>
            <a:ext cx="5406887" cy="4055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277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1842B1A-F8FD-4637-840A-0C1AD7AA6E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 descr="Ein Bild, das draußen, Himmel, Schnee, Natur enthält.&#10;&#10;Automatisch generierte Beschreibung">
            <a:extLst>
              <a:ext uri="{FF2B5EF4-FFF2-40B4-BE49-F238E27FC236}">
                <a16:creationId xmlns:a16="http://schemas.microsoft.com/office/drawing/2014/main" id="{88DDDA69-09CC-4A74-B5D8-8B462E137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1" y="0"/>
            <a:ext cx="91439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326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1842B1A-F8FD-4637-840A-0C1AD7AA6E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 descr="Ein Bild, das Gras, Löwenzahnblatt, Pflanze, draußen enthält.&#10;&#10;Automatisch generierte Beschreibung">
            <a:extLst>
              <a:ext uri="{FF2B5EF4-FFF2-40B4-BE49-F238E27FC236}">
                <a16:creationId xmlns:a16="http://schemas.microsoft.com/office/drawing/2014/main" id="{5928B337-7B47-42DA-B1C3-4DECCA49B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6" name="Grafik 5" descr="Gehirn im Kopf mit einfarbiger Füllung">
            <a:extLst>
              <a:ext uri="{FF2B5EF4-FFF2-40B4-BE49-F238E27FC236}">
                <a16:creationId xmlns:a16="http://schemas.microsoft.com/office/drawing/2014/main" id="{02F03496-2389-4812-A8D5-C380CDB573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65374" y="1616765"/>
            <a:ext cx="3624470" cy="362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1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1842B1A-F8FD-4637-840A-0C1AD7AA6E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 descr="Ein Bild, das draußen, Berg, Boden, felsig enthält.&#10;&#10;Automatisch generierte Beschreibung">
            <a:extLst>
              <a:ext uri="{FF2B5EF4-FFF2-40B4-BE49-F238E27FC236}">
                <a16:creationId xmlns:a16="http://schemas.microsoft.com/office/drawing/2014/main" id="{15404DC0-C842-455A-88D4-E337127D9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6" name="Grafik 5" descr="Geschäftswachstum mit einfarbiger Füllung">
            <a:extLst>
              <a:ext uri="{FF2B5EF4-FFF2-40B4-BE49-F238E27FC236}">
                <a16:creationId xmlns:a16="http://schemas.microsoft.com/office/drawing/2014/main" id="{873F7027-F3FC-4827-9B53-FDF76401CD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27983" y="1838809"/>
            <a:ext cx="2869096" cy="286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707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1842B1A-F8FD-4637-840A-0C1AD7AA6E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 descr="Ein Bild, das Himmel, draußen, Strand, Natur enthält.&#10;&#10;Automatisch generierte Beschreibung">
            <a:extLst>
              <a:ext uri="{FF2B5EF4-FFF2-40B4-BE49-F238E27FC236}">
                <a16:creationId xmlns:a16="http://schemas.microsoft.com/office/drawing/2014/main" id="{A3D0444F-583A-495A-98EB-276A295A0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078" y="13321"/>
            <a:ext cx="9205843" cy="6904383"/>
          </a:xfrm>
          <a:prstGeom prst="rect">
            <a:avLst/>
          </a:prstGeom>
        </p:spPr>
      </p:pic>
      <p:pic>
        <p:nvPicPr>
          <p:cNvPr id="3" name="Grafik 2" descr="Teleskop mit einfarbiger Füllung">
            <a:extLst>
              <a:ext uri="{FF2B5EF4-FFF2-40B4-BE49-F238E27FC236}">
                <a16:creationId xmlns:a16="http://schemas.microsoft.com/office/drawing/2014/main" id="{CF097FED-775E-4995-90EF-FF9953361B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292" y="1540564"/>
            <a:ext cx="2163416" cy="216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110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618B6027-FC76-4CE8-86EA-12B61E0924D3}"/>
              </a:ext>
            </a:extLst>
          </p:cNvPr>
          <p:cNvGrpSpPr/>
          <p:nvPr/>
        </p:nvGrpSpPr>
        <p:grpSpPr>
          <a:xfrm>
            <a:off x="3608367" y="258417"/>
            <a:ext cx="4975265" cy="4697898"/>
            <a:chOff x="379538" y="417441"/>
            <a:chExt cx="6147155" cy="5804456"/>
          </a:xfrm>
        </p:grpSpPr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951F9E69-0C28-4831-9D3E-1459E56BFDAB}"/>
                </a:ext>
              </a:extLst>
            </p:cNvPr>
            <p:cNvSpPr/>
            <p:nvPr/>
          </p:nvSpPr>
          <p:spPr>
            <a:xfrm>
              <a:off x="1457736" y="417441"/>
              <a:ext cx="4002157" cy="400215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/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B63BE9CD-30A5-4347-B014-279F12784D5F}"/>
                </a:ext>
              </a:extLst>
            </p:cNvPr>
            <p:cNvSpPr/>
            <p:nvPr/>
          </p:nvSpPr>
          <p:spPr>
            <a:xfrm>
              <a:off x="390937" y="2219740"/>
              <a:ext cx="4002157" cy="400215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FB3370F9-95DC-4BE2-973C-C1E00BC459C1}"/>
                </a:ext>
              </a:extLst>
            </p:cNvPr>
            <p:cNvSpPr/>
            <p:nvPr/>
          </p:nvSpPr>
          <p:spPr>
            <a:xfrm>
              <a:off x="2524536" y="2219740"/>
              <a:ext cx="4002157" cy="400215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600"/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FC3066DF-8899-4268-958B-BEFD0274D95D}"/>
                </a:ext>
              </a:extLst>
            </p:cNvPr>
            <p:cNvSpPr txBox="1"/>
            <p:nvPr/>
          </p:nvSpPr>
          <p:spPr>
            <a:xfrm>
              <a:off x="2521774" y="1303943"/>
              <a:ext cx="2188937" cy="456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/>
                <a:t>Society / Human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EA18EAC1-8A03-4F08-AA9D-A325CF5C061C}"/>
                </a:ext>
              </a:extLst>
            </p:cNvPr>
            <p:cNvSpPr txBox="1"/>
            <p:nvPr/>
          </p:nvSpPr>
          <p:spPr>
            <a:xfrm>
              <a:off x="4303521" y="4223625"/>
              <a:ext cx="2198005" cy="7985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/>
                <a:t>Economy / Enterprise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F2088D1F-7F3A-46AC-8326-CE882691CCCF}"/>
                </a:ext>
              </a:extLst>
            </p:cNvPr>
            <p:cNvSpPr txBox="1"/>
            <p:nvPr/>
          </p:nvSpPr>
          <p:spPr>
            <a:xfrm>
              <a:off x="379538" y="4231906"/>
              <a:ext cx="2198005" cy="7985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b="1" dirty="0"/>
                <a:t>Environment / </a:t>
              </a:r>
              <a:br>
                <a:rPr lang="de-DE" b="1" dirty="0"/>
              </a:br>
              <a:r>
                <a:rPr lang="de-DE" b="1" dirty="0"/>
                <a:t>Nature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4EE23FDE-47AA-4F03-A516-CFA1D38461C6}"/>
                </a:ext>
              </a:extLst>
            </p:cNvPr>
            <p:cNvSpPr txBox="1"/>
            <p:nvPr/>
          </p:nvSpPr>
          <p:spPr>
            <a:xfrm>
              <a:off x="1826741" y="2776760"/>
              <a:ext cx="1130039" cy="4182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/>
                <a:t>bearable</a:t>
              </a:r>
              <a:endParaRPr lang="de-DE" sz="1600" dirty="0"/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AF94F521-0EF9-47ED-A043-92A81331DE07}"/>
                </a:ext>
              </a:extLst>
            </p:cNvPr>
            <p:cNvSpPr txBox="1"/>
            <p:nvPr/>
          </p:nvSpPr>
          <p:spPr>
            <a:xfrm>
              <a:off x="4161776" y="2776760"/>
              <a:ext cx="1025781" cy="4182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/>
                <a:t>payable</a:t>
              </a:r>
              <a:endParaRPr lang="de-DE" sz="1600" dirty="0"/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9706818A-034E-4DDF-9A24-5FFF60B798E8}"/>
                </a:ext>
              </a:extLst>
            </p:cNvPr>
            <p:cNvSpPr txBox="1"/>
            <p:nvPr/>
          </p:nvSpPr>
          <p:spPr>
            <a:xfrm>
              <a:off x="2997256" y="4693572"/>
              <a:ext cx="1019999" cy="4182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/>
                <a:t>feasible</a:t>
              </a:r>
              <a:endParaRPr lang="de-DE" sz="1600" dirty="0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3779BC0B-FF6E-4837-961B-D90DE9398580}"/>
                </a:ext>
              </a:extLst>
            </p:cNvPr>
            <p:cNvSpPr txBox="1"/>
            <p:nvPr/>
          </p:nvSpPr>
          <p:spPr>
            <a:xfrm>
              <a:off x="2876400" y="3534579"/>
              <a:ext cx="1386802" cy="4182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/>
                <a:t>sustainable</a:t>
              </a:r>
              <a:endParaRPr lang="de-DE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6430163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" val="-2;-2;-2;-2;-2;-2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3"/>
  <p:tag name="FONTSETGROUPCLASSNAME" val="FontSetGroup1"/>
  <p:tag name="SHAPECLASSNAME" val="Chapterbox"/>
  <p:tag name="SHAPECLASSPROTECTIONTYPE" val="2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FONTCOLOR" val="Primary"/>
  <p:tag name="FONTCOLOR2" val="Primary"/>
  <p:tag name="RUNS.FONT" val="2"/>
  <p:tag name="COLORS" val="-2;-2;-2;-2;Primary;-2"/>
  <p:tag name="COLORSETCLASSNAME" val="ColorSet2"/>
  <p:tag name="MLI" val="1"/>
  <p:tag name="SHAPESETGROUPCLASSNAME" val="ShapeSetGroup1"/>
  <p:tag name="SHAPESETCLASSNAME" val="Object"/>
  <p:tag name="COLORSETGROUPCLASSNAME" val="ColorSetGroup3"/>
  <p:tag name="FONTSETGROUPCLASSNAME" val="FontSetGroup1"/>
  <p:tag name="SHAPECLASSNAME" val="TitleOnSlides"/>
  <p:tag name="SHAPECLASSPROTECTIONTYPE" val="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Reg28"/>
  <p:tag name="FONTSETCLASSNAME" val="FontSet1"/>
  <p:tag name="COLORS" val="-2;-2;-2;-2;-2;-2"/>
  <p:tag name="COLORSETCLASSNAME" val="ColorSet1"/>
  <p:tag name="SCRIPT" val="1"/>
  <p:tag name="FIELDS" val="CHAPTER;"/>
  <p:tag name="MLI" val="1"/>
  <p:tag name="SHAPESETGROUPCLASSNAME" val="ShapeSetGroup1"/>
  <p:tag name="SHAPESETCLASSNAME" val="Object"/>
  <p:tag name="COLORSETGROUPCLASSNAME" val="ColorSetGroup3"/>
  <p:tag name="FONTSETGROUPCLASSNAME" val="FontSetGroup1"/>
  <p:tag name="SHAPECLASSNAME" val="Chapterbox"/>
  <p:tag name="SHAPECLASSPROTECTIONTYPE" val="25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417</Words>
  <Application>Microsoft Office PowerPoint</Application>
  <PresentationFormat>Breitbild</PresentationFormat>
  <Paragraphs>171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3" baseType="lpstr">
      <vt:lpstr>Arial</vt:lpstr>
      <vt:lpstr>Bosch Office Sans</vt:lpstr>
      <vt:lpstr>Calibri</vt:lpstr>
      <vt:lpstr>Calibri Light</vt:lpstr>
      <vt:lpstr>Times New Roman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Hüppauff</dc:creator>
  <cp:lastModifiedBy>Martin Hüppauff</cp:lastModifiedBy>
  <cp:revision>1</cp:revision>
  <dcterms:created xsi:type="dcterms:W3CDTF">2021-09-03T09:43:44Z</dcterms:created>
  <dcterms:modified xsi:type="dcterms:W3CDTF">2021-09-21T18:21:01Z</dcterms:modified>
</cp:coreProperties>
</file>

<file path=docProps/thumbnail.jpeg>
</file>